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5" r:id="rId18"/>
    <p:sldId id="286" r:id="rId19"/>
    <p:sldId id="287" r:id="rId20"/>
    <p:sldId id="278" r:id="rId21"/>
    <p:sldId id="276" r:id="rId22"/>
    <p:sldId id="277" r:id="rId23"/>
    <p:sldId id="281" r:id="rId24"/>
    <p:sldId id="283" r:id="rId25"/>
    <p:sldId id="284" r:id="rId26"/>
    <p:sldId id="285" r:id="rId27"/>
    <p:sldId id="290" r:id="rId28"/>
    <p:sldId id="289" r:id="rId29"/>
    <p:sldId id="291" r:id="rId30"/>
    <p:sldId id="292" r:id="rId31"/>
    <p:sldId id="288" r:id="rId32"/>
    <p:sldId id="280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635" autoAdjust="0"/>
  </p:normalViewPr>
  <p:slideViewPr>
    <p:cSldViewPr>
      <p:cViewPr varScale="1">
        <p:scale>
          <a:sx n="87" d="100"/>
          <a:sy n="87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30920-C538-453E-BF7A-C8222779A835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645D6-831B-4B12-9B9D-86A1C630D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645D6-831B-4B12-9B9D-86A1C630DC9A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9BB1-B2A2-4DFB-BB7C-2717E87BAA91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6081-DD9D-43AC-9030-2D402418C6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264320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Spółka z ograniczoną odpowiedzialnością</a:t>
            </a:r>
          </a:p>
          <a:p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Spółka komandytowa</a:t>
            </a:r>
          </a:p>
          <a:p>
            <a:r>
              <a:rPr lang="pl-PL" dirty="0" smtClean="0"/>
              <a:t>ul. Powstańców Wlkp. 5</a:t>
            </a:r>
            <a:br>
              <a:rPr lang="pl-PL" dirty="0" smtClean="0"/>
            </a:br>
            <a:r>
              <a:rPr lang="pl-PL" dirty="0" smtClean="0"/>
              <a:t>64-111 LIPNO k/Leszna</a:t>
            </a:r>
            <a:endParaRPr lang="pl-P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dirty="0"/>
          </a:p>
        </p:txBody>
      </p:sp>
      <p:pic>
        <p:nvPicPr>
          <p:cNvPr id="4" name="Obraz 3" descr="ARIS logo 201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642918"/>
            <a:ext cx="5425451" cy="2883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P1010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P10106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P10106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projektu</a:t>
            </a:r>
            <a:endParaRPr lang="pl-PL" dirty="0"/>
          </a:p>
        </p:txBody>
      </p:sp>
      <p:pic>
        <p:nvPicPr>
          <p:cNvPr id="5" name="Symbol zastępczy zawartości 4" descr="Karton_FI-1_Obszar robocz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projektu</a:t>
            </a:r>
            <a:endParaRPr lang="pl-PL" dirty="0"/>
          </a:p>
        </p:txBody>
      </p:sp>
      <p:pic>
        <p:nvPicPr>
          <p:cNvPr id="4" name="Symbol zastępczy zawartości 3" descr="IMG_9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projektu</a:t>
            </a:r>
            <a:endParaRPr lang="pl-PL" dirty="0"/>
          </a:p>
        </p:txBody>
      </p:sp>
      <p:pic>
        <p:nvPicPr>
          <p:cNvPr id="6" name="Symbol zastępczy zawartości 5" descr="IMG_20200203_134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6299" y="1600200"/>
            <a:ext cx="25514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projektu</a:t>
            </a:r>
            <a:endParaRPr lang="pl-PL" dirty="0"/>
          </a:p>
        </p:txBody>
      </p:sp>
      <p:pic>
        <p:nvPicPr>
          <p:cNvPr id="4" name="Symbol zastępczy zawartości 3" descr="20200108_11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opakowania</a:t>
            </a:r>
            <a:endParaRPr lang="pl-PL" dirty="0"/>
          </a:p>
        </p:txBody>
      </p:sp>
      <p:pic>
        <p:nvPicPr>
          <p:cNvPr id="4" name="Symbol zastępczy zawartości 3" descr="image002 (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85992"/>
            <a:ext cx="4909835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Nadruk wielkoformatowy</a:t>
            </a:r>
            <a:br>
              <a:rPr lang="pl-PL" dirty="0" smtClean="0"/>
            </a:br>
            <a:r>
              <a:rPr lang="pl-PL" dirty="0" smtClean="0"/>
              <a:t>2000x2400mm</a:t>
            </a:r>
            <a:endParaRPr lang="pl-PL" dirty="0"/>
          </a:p>
        </p:txBody>
      </p:sp>
      <p:pic>
        <p:nvPicPr>
          <p:cNvPr id="4" name="Symbol zastępczy zawartości 3" descr="INTRACARE8049 Nieuwe Exportdoos_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0380" y="1600200"/>
            <a:ext cx="4503239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Opakowanie </a:t>
            </a:r>
            <a:br>
              <a:rPr lang="pl-PL" dirty="0" smtClean="0"/>
            </a:br>
            <a:r>
              <a:rPr lang="pl-PL" dirty="0" smtClean="0"/>
              <a:t>na szparagi</a:t>
            </a:r>
            <a:endParaRPr lang="pl-PL" dirty="0"/>
          </a:p>
        </p:txBody>
      </p:sp>
      <p:pic>
        <p:nvPicPr>
          <p:cNvPr id="4" name="Symbol zastępczy zawartości 3" descr="20190507_1404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54824" y="1988722"/>
            <a:ext cx="6263493" cy="30003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Produkcja opakowań </a:t>
            </a:r>
            <a:br>
              <a:rPr lang="pl-PL" dirty="0" smtClean="0"/>
            </a:br>
            <a:r>
              <a:rPr lang="pl-PL" dirty="0" smtClean="0"/>
              <a:t>z następujących materiałów: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pl-PL" dirty="0" smtClean="0"/>
              <a:t>Tektura falista</a:t>
            </a:r>
          </a:p>
          <a:p>
            <a:r>
              <a:rPr lang="pl-PL" dirty="0" smtClean="0"/>
              <a:t>Płyty polipropylenowe kanalikowe</a:t>
            </a:r>
          </a:p>
          <a:p>
            <a:r>
              <a:rPr lang="pl-PL" dirty="0" smtClean="0"/>
              <a:t>Płyty polipropylenowe strukturalne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 z nadrukiem</a:t>
            </a:r>
            <a:endParaRPr lang="pl-PL" dirty="0"/>
          </a:p>
        </p:txBody>
      </p:sp>
      <p:pic>
        <p:nvPicPr>
          <p:cNvPr id="4" name="Symbol zastępczy zawartości 3" descr="20191128_14434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rozwiązanie</a:t>
            </a:r>
            <a:endParaRPr lang="pl-PL" dirty="0"/>
          </a:p>
        </p:txBody>
      </p:sp>
      <p:pic>
        <p:nvPicPr>
          <p:cNvPr id="4" name="Symbol zastępczy zawartości 3" descr="20130828_162748(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opakowania - Szafa</a:t>
            </a:r>
            <a:endParaRPr lang="pl-PL" dirty="0"/>
          </a:p>
        </p:txBody>
      </p:sp>
      <p:pic>
        <p:nvPicPr>
          <p:cNvPr id="4" name="Symbol zastępczy zawartości 3" descr="received_1864868990897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4914917" cy="368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opakowania - Szafa</a:t>
            </a:r>
            <a:endParaRPr lang="pl-PL" dirty="0"/>
          </a:p>
        </p:txBody>
      </p:sp>
      <p:pic>
        <p:nvPicPr>
          <p:cNvPr id="4" name="Symbol zastępczy zawartości 3" descr="received_16199183524287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Aktualny projekt</a:t>
            </a:r>
            <a:endParaRPr lang="pl-PL" dirty="0"/>
          </a:p>
        </p:txBody>
      </p:sp>
      <p:pic>
        <p:nvPicPr>
          <p:cNvPr id="4" name="Symbol zastępczy zawartości 3" descr="20200227_190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2931"/>
            <a:ext cx="8229600" cy="4000500"/>
          </a:xfrm>
        </p:spPr>
      </p:pic>
      <p:pic>
        <p:nvPicPr>
          <p:cNvPr id="5" name="Obraz 4" descr="20200227_19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00" y="1356500"/>
            <a:ext cx="91440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Aktualny projekt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20200226_124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00" y="1656500"/>
            <a:ext cx="8122528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Aktualny projekt</a:t>
            </a:r>
            <a:endParaRPr lang="pl-PL" dirty="0"/>
          </a:p>
        </p:txBody>
      </p:sp>
      <p:pic>
        <p:nvPicPr>
          <p:cNvPr id="5" name="Symbol zastępczy zawartości 4" descr="20200226_124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Rodzaje odpadów poprodukcyjnych </a:t>
            </a:r>
            <a:br>
              <a:rPr lang="pl-PL" dirty="0" smtClean="0"/>
            </a:br>
            <a:r>
              <a:rPr lang="pl-PL" dirty="0" smtClean="0"/>
              <a:t>do zagospodarowania: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Odpady z papieru - tektura </a:t>
            </a:r>
            <a:r>
              <a:rPr lang="pl-PL" dirty="0" smtClean="0"/>
              <a:t>falista</a:t>
            </a:r>
          </a:p>
          <a:p>
            <a:r>
              <a:rPr lang="pl-PL" dirty="0" smtClean="0"/>
              <a:t>Odpady z tworzyw sztucznych </a:t>
            </a:r>
          </a:p>
          <a:p>
            <a:pPr lvl="1"/>
            <a:r>
              <a:rPr lang="pl-PL" dirty="0" smtClean="0"/>
              <a:t>płyty </a:t>
            </a:r>
            <a:r>
              <a:rPr lang="pl-PL" dirty="0" smtClean="0"/>
              <a:t>polipropylenowe </a:t>
            </a:r>
            <a:r>
              <a:rPr lang="pl-PL" dirty="0" smtClean="0"/>
              <a:t>kanalikowe i strukturalne</a:t>
            </a:r>
          </a:p>
          <a:p>
            <a:pPr lvl="1"/>
            <a:r>
              <a:rPr lang="pl-PL" dirty="0" smtClean="0"/>
              <a:t>f</a:t>
            </a:r>
            <a:r>
              <a:rPr lang="pl-PL" dirty="0" smtClean="0"/>
              <a:t>olie PE (</a:t>
            </a:r>
            <a:r>
              <a:rPr lang="pl-PL" dirty="0" err="1" smtClean="0"/>
              <a:t>stretch</a:t>
            </a:r>
            <a:r>
              <a:rPr lang="pl-PL" dirty="0" smtClean="0"/>
              <a:t>, termokurczliwe)</a:t>
            </a:r>
          </a:p>
          <a:p>
            <a:pPr lvl="1"/>
            <a:r>
              <a:rPr lang="pl-PL" dirty="0" smtClean="0"/>
              <a:t>t</a:t>
            </a:r>
            <a:r>
              <a:rPr lang="pl-PL" dirty="0" smtClean="0"/>
              <a:t>aśmy pakujące (PP, PET)</a:t>
            </a:r>
          </a:p>
          <a:p>
            <a:r>
              <a:rPr lang="pl-PL" dirty="0" smtClean="0"/>
              <a:t>Odpady po procesie druku</a:t>
            </a:r>
          </a:p>
          <a:p>
            <a:pPr lvl="1"/>
            <a:r>
              <a:rPr lang="pl-PL" dirty="0" smtClean="0"/>
              <a:t>czyściwo (tkaniny zabrudzone)</a:t>
            </a:r>
          </a:p>
          <a:p>
            <a:pPr lvl="1"/>
            <a:r>
              <a:rPr lang="pl-PL" dirty="0" smtClean="0"/>
              <a:t>p</a:t>
            </a:r>
            <a:r>
              <a:rPr lang="pl-PL" dirty="0" smtClean="0"/>
              <a:t>uszki, kartony z folią po farbach (sito, cyfra)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Odpady z makulatury</a:t>
            </a:r>
            <a:endParaRPr lang="pl-PL" dirty="0"/>
          </a:p>
        </p:txBody>
      </p:sp>
      <p:pic>
        <p:nvPicPr>
          <p:cNvPr id="48130" name="Picture 2" descr="C:\Users\SZEF\Downloads\20190923_13573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2931"/>
            <a:ext cx="82296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Odpady z tworzyw sztucznych</a:t>
            </a:r>
            <a:endParaRPr lang="pl-PL" dirty="0"/>
          </a:p>
        </p:txBody>
      </p:sp>
      <p:pic>
        <p:nvPicPr>
          <p:cNvPr id="49154" name="Picture 2" descr="C:\Users\SZEF\Downloads\Resized_20190813_113346001_52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00528" cy="4572032"/>
          </a:xfrm>
          <a:prstGeom prst="rect">
            <a:avLst/>
          </a:prstGeom>
          <a:noFill/>
        </p:spPr>
      </p:pic>
      <p:pic>
        <p:nvPicPr>
          <p:cNvPr id="49155" name="Picture 3" descr="C:\Users\SZEF\Downloads\Resized_20190813_113322001_5043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148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pl-PL" dirty="0" smtClean="0"/>
              <a:t>Działalność prowadzona od 01.05.2004 r.</a:t>
            </a:r>
          </a:p>
          <a:p>
            <a:r>
              <a:rPr lang="pl-PL" dirty="0" smtClean="0"/>
              <a:t>Doświadczenie w branży – ponad 30 lat</a:t>
            </a:r>
          </a:p>
          <a:p>
            <a:r>
              <a:rPr lang="pl-PL" dirty="0" smtClean="0"/>
              <a:t>Liczba pracowników – około 20 osób</a:t>
            </a:r>
          </a:p>
          <a:p>
            <a:r>
              <a:rPr lang="pl-PL" dirty="0" smtClean="0"/>
              <a:t>Obroty – około 5 mln zł rocznie</a:t>
            </a:r>
          </a:p>
          <a:p>
            <a:r>
              <a:rPr lang="pl-PL" dirty="0" smtClean="0"/>
              <a:t>Rynek: krajowy i europejski 50/</a:t>
            </a:r>
            <a:r>
              <a:rPr lang="pl-PL" dirty="0" err="1" smtClean="0"/>
              <a:t>50</a:t>
            </a:r>
            <a:r>
              <a:rPr lang="pl-PL" dirty="0" smtClean="0"/>
              <a:t>%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Wykorzystanie odpadów z tektury –tzw. WYPEŁNIACZE</a:t>
            </a:r>
            <a:endParaRPr lang="pl-PL" dirty="0"/>
          </a:p>
        </p:txBody>
      </p:sp>
      <p:pic>
        <p:nvPicPr>
          <p:cNvPr id="50178" name="Picture 2" descr="C:\Users\SZEF\Downloads\Wypełniacz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37414" cy="5000660"/>
          </a:xfrm>
          <a:prstGeom prst="rect">
            <a:avLst/>
          </a:prstGeom>
          <a:noFill/>
        </p:spPr>
      </p:pic>
      <p:pic>
        <p:nvPicPr>
          <p:cNvPr id="50179" name="Picture 3" descr="C:\Users\SZEF\Downloads\Obraz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47755"/>
            <a:ext cx="4000528" cy="504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938799" y="1396555"/>
          <a:ext cx="3266402" cy="4064890"/>
        </p:xfrm>
        <a:graphic>
          <a:graphicData uri="http://schemas.openxmlformats.org/drawingml/2006/table">
            <a:tbl>
              <a:tblPr/>
              <a:tblGrid>
                <a:gridCol w="52935"/>
                <a:gridCol w="588512"/>
                <a:gridCol w="74732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  <a:gridCol w="196171"/>
              </a:tblGrid>
              <a:tr h="17748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2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© Cepi ContainerBoard - for any question about these statistics, phone +33 (0)6 80 03 79 95 - email ccb.po@orange.fr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" b="1" i="1" u="sng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486"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86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958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39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7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7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7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88">
                <a:tc>
                  <a:txBody>
                    <a:bodyPr/>
                    <a:lstStyle/>
                    <a:p>
                      <a:pPr algn="l" fontAlgn="b"/>
                      <a:endParaRPr lang="pl-PL" sz="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2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Image 64" descr="CCB LOGO 2013-2.png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41000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0" y="40010080"/>
            <a:ext cx="4060833" cy="5086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928826"/>
          </a:xfrm>
        </p:spPr>
        <p:txBody>
          <a:bodyPr>
            <a:normAutofit/>
          </a:bodyPr>
          <a:lstStyle/>
          <a:p>
            <a:r>
              <a:rPr lang="pl-PL" dirty="0" smtClean="0"/>
              <a:t>Zdzisław Burzec</a:t>
            </a:r>
            <a:br>
              <a:rPr lang="pl-PL" dirty="0" smtClean="0"/>
            </a:br>
            <a:r>
              <a:rPr lang="pl-PL" dirty="0" smtClean="0"/>
              <a:t>Prezes Zarządu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i="1" dirty="0" err="1" smtClean="0"/>
              <a:t>www.aris-opakowania.pl</a:t>
            </a:r>
            <a:endParaRPr lang="pl-PL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Klienci docelowi: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Producenci części metalowych</a:t>
            </a:r>
          </a:p>
          <a:p>
            <a:r>
              <a:rPr lang="pl-PL" dirty="0" smtClean="0"/>
              <a:t>Producenci części tworzywowych</a:t>
            </a:r>
          </a:p>
          <a:p>
            <a:r>
              <a:rPr lang="pl-PL" dirty="0" smtClean="0"/>
              <a:t>Producenci mebli</a:t>
            </a:r>
          </a:p>
          <a:p>
            <a:r>
              <a:rPr lang="pl-PL" dirty="0" smtClean="0"/>
              <a:t>Producenci skuterów elektrycznych</a:t>
            </a:r>
          </a:p>
          <a:p>
            <a:r>
              <a:rPr lang="pl-PL" dirty="0" smtClean="0"/>
              <a:t>Firmy logistyczne</a:t>
            </a:r>
          </a:p>
          <a:p>
            <a:r>
              <a:rPr lang="pl-PL" dirty="0" smtClean="0"/>
              <a:t>Firmy wysyłające swoje produkty kurierem</a:t>
            </a:r>
          </a:p>
          <a:p>
            <a:r>
              <a:rPr lang="pl-PL" dirty="0" smtClean="0"/>
              <a:t>Producenci rolni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IMG_20180628_0819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7108230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P101000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P101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5" name="Symbol zastępczy zawartości 4" descr="P101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007" y="1626687"/>
            <a:ext cx="5963985" cy="447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opakowanie</a:t>
            </a:r>
            <a:endParaRPr lang="pl-PL" dirty="0"/>
          </a:p>
        </p:txBody>
      </p:sp>
      <p:pic>
        <p:nvPicPr>
          <p:cNvPr id="4" name="Symbol zastępczy zawartości 3" descr="P10104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216</Words>
  <Application>Microsoft Office PowerPoint</Application>
  <PresentationFormat>Pokaz na ekranie (4:3)</PresentationFormat>
  <Paragraphs>84</Paragraphs>
  <Slides>32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Slajd 1</vt:lpstr>
      <vt:lpstr> Produkcja opakowań  z następujących materiałów: </vt:lpstr>
      <vt:lpstr>Slajd 3</vt:lpstr>
      <vt:lpstr>Klienci docelowi:</vt:lpstr>
      <vt:lpstr>Przykładowe opakowanie</vt:lpstr>
      <vt:lpstr>Przykładowe opakowanie</vt:lpstr>
      <vt:lpstr>Przykładowe opakowanie</vt:lpstr>
      <vt:lpstr>Przykładowe opakowanie</vt:lpstr>
      <vt:lpstr>Przykładowe opakowanie</vt:lpstr>
      <vt:lpstr>Przykładowe opakowanie</vt:lpstr>
      <vt:lpstr>Przykładowe opakowanie</vt:lpstr>
      <vt:lpstr>Przykładowe opakowanie</vt:lpstr>
      <vt:lpstr>Przykład projektu</vt:lpstr>
      <vt:lpstr>Przykład projektu</vt:lpstr>
      <vt:lpstr>Przykład projektu</vt:lpstr>
      <vt:lpstr>Przykład projektu</vt:lpstr>
      <vt:lpstr>Przykład opakowania</vt:lpstr>
      <vt:lpstr>Nadruk wielkoformatowy 2000x2400mm</vt:lpstr>
      <vt:lpstr>Opakowanie  na szparagi</vt:lpstr>
      <vt:lpstr>Projekt z nadrukiem</vt:lpstr>
      <vt:lpstr>Przykładowe rozwiązanie</vt:lpstr>
      <vt:lpstr>Przykład opakowania - Szafa</vt:lpstr>
      <vt:lpstr>Przykład opakowania - Szafa</vt:lpstr>
      <vt:lpstr>Aktualny projekt</vt:lpstr>
      <vt:lpstr>Aktualny projekt</vt:lpstr>
      <vt:lpstr>Aktualny projekt</vt:lpstr>
      <vt:lpstr> Rodzaje odpadów poprodukcyjnych  do zagospodarowania: </vt:lpstr>
      <vt:lpstr>Odpady z makulatury</vt:lpstr>
      <vt:lpstr>Odpady z tworzyw sztucznych</vt:lpstr>
      <vt:lpstr>Wykorzystanie odpadów z tektury –tzw. WYPEŁNIACZE</vt:lpstr>
      <vt:lpstr>Slajd 31</vt:lpstr>
      <vt:lpstr>Zdzisław Burzec Prezes Zarządu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SZEF</dc:creator>
  <cp:lastModifiedBy>SZEF</cp:lastModifiedBy>
  <cp:revision>19</cp:revision>
  <dcterms:created xsi:type="dcterms:W3CDTF">2020-02-27T21:19:54Z</dcterms:created>
  <dcterms:modified xsi:type="dcterms:W3CDTF">2020-05-08T12:38:03Z</dcterms:modified>
</cp:coreProperties>
</file>