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0"/>
  </p:handoutMasterIdLst>
  <p:sldIdLst>
    <p:sldId id="256" r:id="rId2"/>
    <p:sldId id="265" r:id="rId3"/>
    <p:sldId id="258" r:id="rId4"/>
    <p:sldId id="259" r:id="rId5"/>
    <p:sldId id="264" r:id="rId6"/>
    <p:sldId id="263" r:id="rId7"/>
    <p:sldId id="260" r:id="rId8"/>
    <p:sldId id="261" r:id="rId9"/>
  </p:sldIdLst>
  <p:sldSz cx="9144000" cy="6858000" type="screen4x3"/>
  <p:notesSz cx="7099300" cy="10234613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2542" autoAdjust="0"/>
  </p:normalViewPr>
  <p:slideViewPr>
    <p:cSldViewPr>
      <p:cViewPr varScale="1">
        <p:scale>
          <a:sx n="56" d="100"/>
          <a:sy n="56" d="100"/>
        </p:scale>
        <p:origin x="180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BF8D9B-30B0-4590-ABE1-892C32BA77AF}" type="datetimeFigureOut">
              <a:rPr lang="pl-PL" smtClean="0"/>
              <a:t>23.09.2019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B2E1AE-EF41-45FA-925C-53C032468868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3A1A5-B12B-4CD2-AC5C-EA879BD93651}" type="datetimeFigureOut">
              <a:rPr lang="pl-PL" smtClean="0"/>
              <a:pPr/>
              <a:t>23.09.2019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3597-BF3F-4169-B681-CC6034DC1FA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3A1A5-B12B-4CD2-AC5C-EA879BD93651}" type="datetimeFigureOut">
              <a:rPr lang="pl-PL" smtClean="0"/>
              <a:pPr/>
              <a:t>23.09.2019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3597-BF3F-4169-B681-CC6034DC1FA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3A1A5-B12B-4CD2-AC5C-EA879BD93651}" type="datetimeFigureOut">
              <a:rPr lang="pl-PL" smtClean="0"/>
              <a:pPr/>
              <a:t>23.09.2019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3597-BF3F-4169-B681-CC6034DC1FA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3A1A5-B12B-4CD2-AC5C-EA879BD93651}" type="datetimeFigureOut">
              <a:rPr lang="pl-PL" smtClean="0"/>
              <a:pPr/>
              <a:t>23.09.2019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3597-BF3F-4169-B681-CC6034DC1FA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3A1A5-B12B-4CD2-AC5C-EA879BD93651}" type="datetimeFigureOut">
              <a:rPr lang="pl-PL" smtClean="0"/>
              <a:pPr/>
              <a:t>23.09.2019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3597-BF3F-4169-B681-CC6034DC1FA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3A1A5-B12B-4CD2-AC5C-EA879BD93651}" type="datetimeFigureOut">
              <a:rPr lang="pl-PL" smtClean="0"/>
              <a:pPr/>
              <a:t>23.09.2019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3597-BF3F-4169-B681-CC6034DC1FA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3A1A5-B12B-4CD2-AC5C-EA879BD93651}" type="datetimeFigureOut">
              <a:rPr lang="pl-PL" smtClean="0"/>
              <a:pPr/>
              <a:t>23.09.2019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3597-BF3F-4169-B681-CC6034DC1FA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3A1A5-B12B-4CD2-AC5C-EA879BD93651}" type="datetimeFigureOut">
              <a:rPr lang="pl-PL" smtClean="0"/>
              <a:pPr/>
              <a:t>23.09.2019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3597-BF3F-4169-B681-CC6034DC1FA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3A1A5-B12B-4CD2-AC5C-EA879BD93651}" type="datetimeFigureOut">
              <a:rPr lang="pl-PL" smtClean="0"/>
              <a:pPr/>
              <a:t>23.09.2019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3597-BF3F-4169-B681-CC6034DC1FA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3A1A5-B12B-4CD2-AC5C-EA879BD93651}" type="datetimeFigureOut">
              <a:rPr lang="pl-PL" smtClean="0"/>
              <a:pPr/>
              <a:t>23.09.2019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3597-BF3F-4169-B681-CC6034DC1FA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3A1A5-B12B-4CD2-AC5C-EA879BD93651}" type="datetimeFigureOut">
              <a:rPr lang="pl-PL" smtClean="0"/>
              <a:pPr/>
              <a:t>23.09.2019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3597-BF3F-4169-B681-CC6034DC1FA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3A1A5-B12B-4CD2-AC5C-EA879BD93651}" type="datetimeFigureOut">
              <a:rPr lang="pl-PL" smtClean="0"/>
              <a:pPr/>
              <a:t>23.09.2019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353597-BF3F-4169-B681-CC6034DC1FA5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712"/>
            <a:ext cx="9144000" cy="508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2-Graphenstone-Paintsforthegreengeneration-Final(1)">
            <a:hlinkClick r:id="" action="ppaction://media"/>
            <a:extLst>
              <a:ext uri="{FF2B5EF4-FFF2-40B4-BE49-F238E27FC236}">
                <a16:creationId xmlns:a16="http://schemas.microsoft.com/office/drawing/2014/main" id="{BDA2C533-978C-4D09-8FB5-2D054E0D58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51" y="764704"/>
            <a:ext cx="9052498" cy="509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582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Graphenstone paints with graphene technolog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292080" cy="4725144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1" y="2060848"/>
            <a:ext cx="3851919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Znalezione obrazy dla zapytania grafen a zdrowi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1"/>
            <a:ext cx="3851920" cy="2060848"/>
          </a:xfrm>
          <a:prstGeom prst="rect">
            <a:avLst/>
          </a:prstGeom>
          <a:noFill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152900"/>
            <a:ext cx="5953125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 l="15647" t="13815" r="17613" b="5861"/>
          <a:stretch>
            <a:fillRect/>
          </a:stretch>
        </p:blipFill>
        <p:spPr bwMode="auto">
          <a:xfrm>
            <a:off x="179512" y="242169"/>
            <a:ext cx="8795164" cy="6615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 l="12395" t="24570" r="12606" b="9281"/>
          <a:stretch>
            <a:fillRect/>
          </a:stretch>
        </p:blipFill>
        <p:spPr bwMode="auto">
          <a:xfrm>
            <a:off x="0" y="908720"/>
            <a:ext cx="9144000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92696"/>
            <a:ext cx="6624736" cy="3716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4495800"/>
            <a:ext cx="40576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692695"/>
            <a:ext cx="3384376" cy="503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5722" y="548680"/>
            <a:ext cx="4646878" cy="1467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2132856"/>
            <a:ext cx="2308415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 b="16270"/>
          <a:stretch>
            <a:fillRect/>
          </a:stretch>
        </p:blipFill>
        <p:spPr bwMode="auto">
          <a:xfrm>
            <a:off x="2987824" y="2132856"/>
            <a:ext cx="1872208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 cstate="print"/>
          <a:srcRect l="12403" t="32130" r="47735" b="24401"/>
          <a:stretch>
            <a:fillRect/>
          </a:stretch>
        </p:blipFill>
        <p:spPr bwMode="auto">
          <a:xfrm>
            <a:off x="539552" y="3140968"/>
            <a:ext cx="4536504" cy="3091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Graphensto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75" y="-204788"/>
            <a:ext cx="2581275" cy="428626"/>
          </a:xfrm>
          <a:prstGeom prst="rect">
            <a:avLst/>
          </a:prstGeom>
          <a:noFill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836712"/>
            <a:ext cx="721995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rostokąt 7"/>
          <p:cNvSpPr/>
          <p:nvPr/>
        </p:nvSpPr>
        <p:spPr>
          <a:xfrm>
            <a:off x="3923928" y="5373216"/>
            <a:ext cx="47247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>
                <a:solidFill>
                  <a:srgbClr val="00B050"/>
                </a:solidFill>
              </a:rPr>
              <a:t>http://www.graphenstone.com/pl/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10</Words>
  <Application>Microsoft Office PowerPoint</Application>
  <PresentationFormat>Pokaz na ekranie (4:3)</PresentationFormat>
  <Paragraphs>1</Paragraphs>
  <Slides>8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8</vt:i4>
      </vt:variant>
    </vt:vector>
  </HeadingPairs>
  <TitlesOfParts>
    <vt:vector size="11" baseType="lpstr">
      <vt:lpstr>Arial</vt:lpstr>
      <vt:lpstr>Calibri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Bartek</dc:creator>
  <cp:lastModifiedBy>Monika Falkiewicz</cp:lastModifiedBy>
  <cp:revision>6</cp:revision>
  <dcterms:created xsi:type="dcterms:W3CDTF">2019-09-22T18:27:33Z</dcterms:created>
  <dcterms:modified xsi:type="dcterms:W3CDTF">2019-09-23T11:08:03Z</dcterms:modified>
</cp:coreProperties>
</file>