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5296" r:id="rId2"/>
  </p:sldMasterIdLst>
  <p:notesMasterIdLst>
    <p:notesMasterId r:id="rId32"/>
  </p:notesMasterIdLst>
  <p:handoutMasterIdLst>
    <p:handoutMasterId r:id="rId33"/>
  </p:handoutMasterIdLst>
  <p:sldIdLst>
    <p:sldId id="259" r:id="rId3"/>
    <p:sldId id="563" r:id="rId4"/>
    <p:sldId id="536" r:id="rId5"/>
    <p:sldId id="537" r:id="rId6"/>
    <p:sldId id="541" r:id="rId7"/>
    <p:sldId id="539" r:id="rId8"/>
    <p:sldId id="546" r:id="rId9"/>
    <p:sldId id="564" r:id="rId10"/>
    <p:sldId id="571" r:id="rId11"/>
    <p:sldId id="575" r:id="rId12"/>
    <p:sldId id="560" r:id="rId13"/>
    <p:sldId id="550" r:id="rId14"/>
    <p:sldId id="549" r:id="rId15"/>
    <p:sldId id="551" r:id="rId16"/>
    <p:sldId id="554" r:id="rId17"/>
    <p:sldId id="577" r:id="rId18"/>
    <p:sldId id="543" r:id="rId19"/>
    <p:sldId id="576" r:id="rId20"/>
    <p:sldId id="587" r:id="rId21"/>
    <p:sldId id="567" r:id="rId22"/>
    <p:sldId id="533" r:id="rId23"/>
    <p:sldId id="588" r:id="rId24"/>
    <p:sldId id="562" r:id="rId25"/>
    <p:sldId id="578" r:id="rId26"/>
    <p:sldId id="579" r:id="rId27"/>
    <p:sldId id="583" r:id="rId28"/>
    <p:sldId id="531" r:id="rId29"/>
    <p:sldId id="585" r:id="rId30"/>
    <p:sldId id="459" r:id="rId31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B3D6F2"/>
    <a:srgbClr val="F4F28C"/>
    <a:srgbClr val="EEF1C1"/>
    <a:srgbClr val="000000"/>
    <a:srgbClr val="96C11F"/>
    <a:srgbClr val="3A22EA"/>
    <a:srgbClr val="1BECF1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7" autoAdjust="0"/>
    <p:restoredTop sz="87786" autoAdjust="0"/>
  </p:normalViewPr>
  <p:slideViewPr>
    <p:cSldViewPr>
      <p:cViewPr varScale="1">
        <p:scale>
          <a:sx n="81" d="100"/>
          <a:sy n="81" d="100"/>
        </p:scale>
        <p:origin x="1140" y="84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5" d="100"/>
          <a:sy n="85" d="100"/>
        </p:scale>
        <p:origin x="-31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bg1"/>
                </a:solidFill>
              </a:rPr>
              <a:t>Średni skład wytwarzanych odpadów komunalnych w zabudowie zamieszkałej </a:t>
            </a:r>
            <a:endParaRPr lang="en-US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71175293940086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B2-4B0A-B733-58CFEEA9248D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B2-4B0A-B733-58CFEEA9248D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0B2-4B0A-B733-58CFEEA9248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B2-4B0A-B733-58CFEEA9248D}"/>
              </c:ext>
            </c:extLst>
          </c:dPt>
          <c:dPt>
            <c:idx val="4"/>
            <c:bubble3D val="0"/>
            <c:spPr>
              <a:solidFill>
                <a:srgbClr val="F4F28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0B2-4B0A-B733-58CFEEA924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0B2-4B0A-B733-58CFEEA9248D}"/>
              </c:ext>
            </c:extLst>
          </c:dPt>
          <c:dLbls>
            <c:dLbl>
              <c:idx val="0"/>
              <c:layout>
                <c:manualLayout>
                  <c:x val="-6.655444992485173E-3"/>
                  <c:y val="-4.5540840464883718E-17"/>
                </c:manualLayout>
              </c:layout>
              <c:tx>
                <c:rich>
                  <a:bodyPr/>
                  <a:lstStyle/>
                  <a:p>
                    <a:fld id="{65747495-5C3E-43C1-8A2C-7AC76D1D234D}" type="CATEGORYNAME">
                      <a:rPr lang="en-US" smtClean="0"/>
                      <a:pPr/>
                      <a:t>[NAZWA KATEGORII]</a:t>
                    </a:fld>
                    <a:r>
                      <a:rPr lang="en-US" baseline="0" dirty="0"/>
                      <a:t> </a:t>
                    </a:r>
                    <a:fld id="{CDDEBF3E-BED1-45EB-A763-7760383EA813}" type="VALUE">
                      <a:rPr lang="en-US" baseline="0" smtClean="0"/>
                      <a:pPr/>
                      <a:t>[WARTOŚĆ]</a:t>
                    </a:fld>
                    <a:r>
                      <a:rPr lang="en-US" baseline="0" dirty="0"/>
                      <a:t> 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B2-4B0A-B733-58CFEEA9248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2BD18A-B3B8-4F6E-8A99-3255D2F8E241}" type="CATEGORYNAME">
                      <a:rPr lang="en-US" b="1" smtClean="0"/>
                      <a:pPr>
                        <a:defRPr b="1"/>
                      </a:pPr>
                      <a:t>[NAZWA KATEGORII]</a:t>
                    </a:fld>
                    <a:r>
                      <a:rPr lang="en-US" b="1" baseline="0" dirty="0"/>
                      <a:t> </a:t>
                    </a:r>
                  </a:p>
                  <a:p>
                    <a:pPr>
                      <a:defRPr b="1"/>
                    </a:pPr>
                    <a:fld id="{5DAD699F-4E3C-4331-A343-BE22AC167671}" type="VALUE">
                      <a:rPr lang="en-US" b="1" baseline="0" smtClean="0"/>
                      <a:pPr>
                        <a:defRPr b="1"/>
                      </a:pPr>
                      <a:t>[WARTOŚĆ]</a:t>
                    </a:fld>
                    <a:r>
                      <a:rPr lang="en-US" b="1" baseline="0" dirty="0"/>
                      <a:t> 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0B2-4B0A-B733-58CFEEA9248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7670206455048094E-2"/>
                  <c:y val="4.9682468771075515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10863A-9270-4585-8C66-286CF65D05A7}" type="CATEGORYNAME">
                      <a:rPr lang="en-US" b="1" smtClean="0"/>
                      <a:pPr>
                        <a:defRPr b="1"/>
                      </a:pPr>
                      <a:t>[NAZWA KATEGORII]</a:t>
                    </a:fld>
                    <a:endParaRPr lang="en-US" b="1" baseline="0" dirty="0"/>
                  </a:p>
                  <a:p>
                    <a:pPr>
                      <a:defRPr b="1"/>
                    </a:pPr>
                    <a:r>
                      <a:rPr lang="en-US" b="1" baseline="0" dirty="0"/>
                      <a:t> </a:t>
                    </a:r>
                    <a:fld id="{0ECDC735-A4AA-4DBF-848C-2507AC7CBA55}" type="VALUE">
                      <a:rPr lang="en-US" b="1" baseline="0" smtClean="0"/>
                      <a:pPr>
                        <a:defRPr b="1"/>
                      </a:pPr>
                      <a:t>[WARTOŚĆ]</a:t>
                    </a:fld>
                    <a:r>
                      <a:rPr lang="en-US" b="1" baseline="0" dirty="0"/>
                      <a:t> 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B2-4B0A-B733-58CFEEA9248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862821321739933"/>
                      <c:h val="9.628801025238195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4142820609030837E-2"/>
                  <c:y val="-6.823478924876905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197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/>
                      <a:t>Papier </a:t>
                    </a:r>
                    <a:r>
                      <a:rPr lang="en-US" b="1" baseline="0" dirty="0" err="1"/>
                      <a:t>i</a:t>
                    </a:r>
                    <a:r>
                      <a:rPr lang="en-US" b="1" baseline="0" dirty="0"/>
                      <a:t> </a:t>
                    </a:r>
                    <a:r>
                      <a:rPr lang="en-US" b="1" baseline="0" dirty="0" err="1"/>
                      <a:t>tektura</a:t>
                    </a:r>
                    <a:endParaRPr lang="en-US" b="1" baseline="0" dirty="0"/>
                  </a:p>
                  <a:p>
                    <a:pPr algn="ctr">
                      <a:defRPr b="1"/>
                    </a:pPr>
                    <a:r>
                      <a:rPr lang="en-US" b="1" baseline="0" dirty="0"/>
                      <a:t> </a:t>
                    </a:r>
                    <a:fld id="{B0EC58E1-E2ED-49C2-8434-9EF5A074F749}" type="VALUE">
                      <a:rPr lang="en-US" b="1" baseline="0" smtClean="0"/>
                      <a:pPr algn="ctr">
                        <a:defRPr b="1"/>
                      </a:pPr>
                      <a:t>[WARTOŚĆ]</a:t>
                    </a:fld>
                    <a:r>
                      <a:rPr lang="en-US" b="1" baseline="0" dirty="0"/>
                      <a:t> 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B2-4B0A-B733-58CFEEA9248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774205905842746"/>
                      <c:h val="0.164444756529399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3508347080932305E-3"/>
                  <c:y val="-7.007956142173713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004E09-4B5D-4EDF-B358-BDC999F573F7}" type="CATEGORYNAME">
                      <a:rPr lang="pl-PL" b="1" smtClean="0"/>
                      <a:pPr>
                        <a:defRPr b="1"/>
                      </a:pPr>
                      <a:t>[NAZWA KATEGORII]</a:t>
                    </a:fld>
                    <a:r>
                      <a:rPr lang="pl-PL" b="1" baseline="0" dirty="0"/>
                      <a:t> </a:t>
                    </a:r>
                  </a:p>
                  <a:p>
                    <a:pPr>
                      <a:defRPr b="1"/>
                    </a:pPr>
                    <a:fld id="{184503C1-F271-47AB-9B41-CB6357E56701}" type="VALUE">
                      <a:rPr lang="pl-PL" b="1" baseline="0" smtClean="0"/>
                      <a:pPr>
                        <a:defRPr b="1"/>
                      </a:pPr>
                      <a:t>[WARTOŚĆ]</a:t>
                    </a:fld>
                    <a:r>
                      <a:rPr lang="pl-PL" b="1" baseline="0" dirty="0"/>
                      <a:t> %</a:t>
                    </a:r>
                  </a:p>
                </c:rich>
              </c:tx>
              <c:spPr>
                <a:xfrm>
                  <a:off x="640250" y="4341601"/>
                  <a:ext cx="1950323" cy="770965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0B2-4B0A-B733-58CFEEA9248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5811"/>
                        <a:gd name="adj2" fmla="val -11791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721473295420004"/>
                      <c:h val="0.167413333764975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5FA5A91B-5F6F-487F-9901-042986DD00F1}" type="CATEGORYNAME">
                      <a:rPr lang="en-US" smtClean="0"/>
                      <a:pPr/>
                      <a:t>[NAZWA KATEGORII]</a:t>
                    </a:fld>
                    <a:r>
                      <a:rPr lang="en-US" baseline="0" dirty="0"/>
                      <a:t> </a:t>
                    </a:r>
                  </a:p>
                  <a:p>
                    <a:fld id="{F408324A-BBD1-4E16-A5E1-7C1DBC325492}" type="VALUE">
                      <a:rPr lang="en-US" baseline="0" smtClean="0"/>
                      <a:pPr/>
                      <a:t>[WARTOŚĆ]</a:t>
                    </a:fld>
                    <a:r>
                      <a:rPr lang="en-US" baseline="0" dirty="0"/>
                      <a:t> %</a:t>
                    </a:r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0B2-4B0A-B733-58CFEEA9248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Kuchenne </c:v>
                </c:pt>
                <c:pt idx="1">
                  <c:v>Zielone</c:v>
                </c:pt>
                <c:pt idx="2">
                  <c:v>Szkło</c:v>
                </c:pt>
                <c:pt idx="3">
                  <c:v>Papier i tektura</c:v>
                </c:pt>
                <c:pt idx="4">
                  <c:v>Wielomateriałowe i tworzywa sztuczne, metale</c:v>
                </c:pt>
                <c:pt idx="5">
                  <c:v>inne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26.4</c:v>
                </c:pt>
                <c:pt idx="1">
                  <c:v>2</c:v>
                </c:pt>
                <c:pt idx="2">
                  <c:v>6.3</c:v>
                </c:pt>
                <c:pt idx="3">
                  <c:v>14.9</c:v>
                </c:pt>
                <c:pt idx="4">
                  <c:v>22.4</c:v>
                </c:pt>
                <c:pt idx="5">
                  <c:v>27.9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B2-4B0A-B733-58CFEEA92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A6-2D4B-9314-9DF43591B8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A6-2D4B-9314-9DF43591B8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A6-2D4B-9314-9DF43591B8A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Arkusz1!$A$2:$A$4</c:f>
              <c:strCache>
                <c:ptCount val="3"/>
                <c:pt idx="0">
                  <c:v>Zabudowa jednorodzinna</c:v>
                </c:pt>
                <c:pt idx="1">
                  <c:v>Zabudowa wielorodzinna</c:v>
                </c:pt>
                <c:pt idx="2">
                  <c:v>Zabudowa wielorodzinna centrum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0.22</c:v>
                </c:pt>
                <c:pt idx="1">
                  <c:v>0.38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38-40EA-9F61-C16ED65120B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A6-2D4B-9314-9DF43591B8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2A6-2D4B-9314-9DF43591B8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2A6-2D4B-9314-9DF43591B8A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Zabudowa jednorodzinna</c:v>
                </c:pt>
                <c:pt idx="1">
                  <c:v>Zabudowa wielorodzinna</c:v>
                </c:pt>
                <c:pt idx="2">
                  <c:v>Zabudowa wielorodzinna centrum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38-40EA-9F61-C16ED65120B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2A6-2D4B-9314-9DF43591B8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2A6-2D4B-9314-9DF43591B8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2A6-2D4B-9314-9DF43591B8A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Zabudowa jednorodzinna</c:v>
                </c:pt>
                <c:pt idx="1">
                  <c:v>Zabudowa wielorodzinna</c:v>
                </c:pt>
                <c:pt idx="2">
                  <c:v>Zabudowa wielorodzinna centrum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38-40EA-9F61-C16ED65120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66050792262078351"/>
          <c:y val="8.8634122833002468E-2"/>
          <c:w val="0.30708466997180905"/>
          <c:h val="0.751804304174443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92F29-4C72-4EDB-B4E3-650CACB5BBA0}" type="doc">
      <dgm:prSet loTypeId="urn:microsoft.com/office/officeart/2005/8/layout/venn2" loCatId="list" qsTypeId="urn:microsoft.com/office/officeart/2005/8/quickstyle/simple1" qsCatId="simple" csTypeId="urn:microsoft.com/office/officeart/2005/8/colors/colorful2" csCatId="colorful" phldr="1"/>
      <dgm:spPr/>
    </dgm:pt>
    <dgm:pt modelId="{9EF3A6D3-F18F-420C-9A73-8E14EF1A9B10}">
      <dgm:prSet phldrT="[Teks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l-PL" sz="2000" dirty="0"/>
            <a:t>Biodegradowalne</a:t>
          </a:r>
        </a:p>
      </dgm:t>
    </dgm:pt>
    <dgm:pt modelId="{5A0FFD3B-E8E6-4110-AF62-2D31E4C42AFB}" type="parTrans" cxnId="{835BC195-3B95-4659-B2D3-7E703E38FBEB}">
      <dgm:prSet/>
      <dgm:spPr/>
      <dgm:t>
        <a:bodyPr/>
        <a:lstStyle/>
        <a:p>
          <a:endParaRPr lang="pl-PL"/>
        </a:p>
      </dgm:t>
    </dgm:pt>
    <dgm:pt modelId="{AE26E8B3-D93E-4693-991A-B3547589A190}" type="sibTrans" cxnId="{835BC195-3B95-4659-B2D3-7E703E38FBEB}">
      <dgm:prSet/>
      <dgm:spPr/>
      <dgm:t>
        <a:bodyPr/>
        <a:lstStyle/>
        <a:p>
          <a:endParaRPr lang="pl-PL"/>
        </a:p>
      </dgm:t>
    </dgm:pt>
    <dgm:pt modelId="{7ABC4833-3E97-4AB7-9B59-C0A86B55CA83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l-PL" sz="2000" dirty="0"/>
        </a:p>
        <a:p>
          <a:endParaRPr lang="pl-PL" sz="2000" dirty="0"/>
        </a:p>
        <a:p>
          <a:r>
            <a:rPr lang="pl-PL" sz="2000" dirty="0"/>
            <a:t>Bioodpady :</a:t>
          </a:r>
        </a:p>
        <a:p>
          <a:r>
            <a:rPr lang="pl-PL" sz="2000" dirty="0"/>
            <a:t>- Ogrodowe</a:t>
          </a:r>
        </a:p>
        <a:p>
          <a:r>
            <a:rPr lang="pl-PL" sz="2000" dirty="0"/>
            <a:t>-Kuchenne</a:t>
          </a:r>
        </a:p>
      </dgm:t>
    </dgm:pt>
    <dgm:pt modelId="{51641B60-C0CB-45BF-A4BE-190B1527CC11}" type="parTrans" cxnId="{1B97CE62-DB38-4189-831B-AF372F610281}">
      <dgm:prSet/>
      <dgm:spPr/>
      <dgm:t>
        <a:bodyPr/>
        <a:lstStyle/>
        <a:p>
          <a:endParaRPr lang="pl-PL"/>
        </a:p>
      </dgm:t>
    </dgm:pt>
    <dgm:pt modelId="{F5FDA80D-38B6-4A24-BC04-2D4DC377FD56}" type="sibTrans" cxnId="{1B97CE62-DB38-4189-831B-AF372F610281}">
      <dgm:prSet/>
      <dgm:spPr/>
      <dgm:t>
        <a:bodyPr/>
        <a:lstStyle/>
        <a:p>
          <a:endParaRPr lang="pl-PL"/>
        </a:p>
      </dgm:t>
    </dgm:pt>
    <dgm:pt modelId="{A346D545-A0C4-4D8D-A96F-43B05B3F91A6}">
      <dgm:prSet phldrT="[Tekst]" custT="1"/>
      <dgm:spPr/>
      <dgm:t>
        <a:bodyPr anchor="t" anchorCtr="0"/>
        <a:lstStyle/>
        <a:p>
          <a:r>
            <a:rPr lang="pl-PL" sz="2000" dirty="0"/>
            <a:t>Odpady zielone</a:t>
          </a:r>
        </a:p>
      </dgm:t>
    </dgm:pt>
    <dgm:pt modelId="{1F7C0DF0-E91E-4655-8D57-0BD70A54FF3F}" type="parTrans" cxnId="{0578E129-5C06-4C88-846C-14EAD4EB0B67}">
      <dgm:prSet/>
      <dgm:spPr/>
      <dgm:t>
        <a:bodyPr/>
        <a:lstStyle/>
        <a:p>
          <a:endParaRPr lang="pl-PL"/>
        </a:p>
      </dgm:t>
    </dgm:pt>
    <dgm:pt modelId="{E2C9B36C-90F0-429D-BAFA-D4D3B27E43BB}" type="sibTrans" cxnId="{0578E129-5C06-4C88-846C-14EAD4EB0B67}">
      <dgm:prSet/>
      <dgm:spPr/>
      <dgm:t>
        <a:bodyPr/>
        <a:lstStyle/>
        <a:p>
          <a:endParaRPr lang="pl-PL"/>
        </a:p>
      </dgm:t>
    </dgm:pt>
    <dgm:pt modelId="{560A3936-D7B7-274B-9153-7FC45AEFDDDF}" type="pres">
      <dgm:prSet presAssocID="{08D92F29-4C72-4EDB-B4E3-650CACB5BBA0}" presName="Name0" presStyleCnt="0">
        <dgm:presLayoutVars>
          <dgm:chMax val="7"/>
          <dgm:resizeHandles val="exact"/>
        </dgm:presLayoutVars>
      </dgm:prSet>
      <dgm:spPr/>
    </dgm:pt>
    <dgm:pt modelId="{0998CA08-624C-5F41-BC99-38FDC76E5967}" type="pres">
      <dgm:prSet presAssocID="{08D92F29-4C72-4EDB-B4E3-650CACB5BBA0}" presName="comp1" presStyleCnt="0"/>
      <dgm:spPr/>
    </dgm:pt>
    <dgm:pt modelId="{5D4047AB-36B2-4646-950D-E274C72E9B3E}" type="pres">
      <dgm:prSet presAssocID="{08D92F29-4C72-4EDB-B4E3-650CACB5BBA0}" presName="circle1" presStyleLbl="node1" presStyleIdx="0" presStyleCnt="3" custScaleX="149640" custLinFactNeighborX="-1333" custLinFactNeighborY="14238"/>
      <dgm:spPr/>
      <dgm:t>
        <a:bodyPr/>
        <a:lstStyle/>
        <a:p>
          <a:endParaRPr lang="pl-PL"/>
        </a:p>
      </dgm:t>
    </dgm:pt>
    <dgm:pt modelId="{83A1BB29-BF01-A547-BE6D-AD0B8F6D36CB}" type="pres">
      <dgm:prSet presAssocID="{08D92F29-4C72-4EDB-B4E3-650CACB5BBA0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7F6955-BFE2-C540-A2C4-28E0FA4DE02A}" type="pres">
      <dgm:prSet presAssocID="{08D92F29-4C72-4EDB-B4E3-650CACB5BBA0}" presName="comp2" presStyleCnt="0"/>
      <dgm:spPr/>
    </dgm:pt>
    <dgm:pt modelId="{FCD88AAB-2656-0545-928A-1A9B26789015}" type="pres">
      <dgm:prSet presAssocID="{08D92F29-4C72-4EDB-B4E3-650CACB5BBA0}" presName="circle2" presStyleLbl="node1" presStyleIdx="1" presStyleCnt="3" custScaleX="126690" custScaleY="108936" custLinFactNeighborX="0" custLinFactNeighborY="-6027"/>
      <dgm:spPr/>
      <dgm:t>
        <a:bodyPr/>
        <a:lstStyle/>
        <a:p>
          <a:endParaRPr lang="pl-PL"/>
        </a:p>
      </dgm:t>
    </dgm:pt>
    <dgm:pt modelId="{07DD6236-DAD9-9540-8427-AADE05404AA6}" type="pres">
      <dgm:prSet presAssocID="{08D92F29-4C72-4EDB-B4E3-650CACB5BBA0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5B2309-ACE9-2D40-A25F-3EB5171FA170}" type="pres">
      <dgm:prSet presAssocID="{08D92F29-4C72-4EDB-B4E3-650CACB5BBA0}" presName="comp3" presStyleCnt="0"/>
      <dgm:spPr/>
    </dgm:pt>
    <dgm:pt modelId="{2D684F74-F869-DA4C-BF4B-32CF3403D773}" type="pres">
      <dgm:prSet presAssocID="{08D92F29-4C72-4EDB-B4E3-650CACB5BBA0}" presName="circle3" presStyleLbl="node1" presStyleIdx="2" presStyleCnt="3" custScaleX="78066" custScaleY="63920"/>
      <dgm:spPr/>
      <dgm:t>
        <a:bodyPr/>
        <a:lstStyle/>
        <a:p>
          <a:endParaRPr lang="pl-PL"/>
        </a:p>
      </dgm:t>
    </dgm:pt>
    <dgm:pt modelId="{B5AC57AE-CF13-CC40-B146-BF6FFB315EAA}" type="pres">
      <dgm:prSet presAssocID="{08D92F29-4C72-4EDB-B4E3-650CACB5BBA0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49457E-B2CE-274C-BF47-E058BE1FA84F}" type="presOf" srcId="{08D92F29-4C72-4EDB-B4E3-650CACB5BBA0}" destId="{560A3936-D7B7-274B-9153-7FC45AEFDDDF}" srcOrd="0" destOrd="0" presId="urn:microsoft.com/office/officeart/2005/8/layout/venn2"/>
    <dgm:cxn modelId="{71F0C269-2DC4-D345-840F-87D5BBD65DD0}" type="presOf" srcId="{9EF3A6D3-F18F-420C-9A73-8E14EF1A9B10}" destId="{83A1BB29-BF01-A547-BE6D-AD0B8F6D36CB}" srcOrd="1" destOrd="0" presId="urn:microsoft.com/office/officeart/2005/8/layout/venn2"/>
    <dgm:cxn modelId="{348E7F73-7F9D-C843-B940-B5DB18F5A6DF}" type="presOf" srcId="{7ABC4833-3E97-4AB7-9B59-C0A86B55CA83}" destId="{07DD6236-DAD9-9540-8427-AADE05404AA6}" srcOrd="1" destOrd="0" presId="urn:microsoft.com/office/officeart/2005/8/layout/venn2"/>
    <dgm:cxn modelId="{0B138F3C-4280-9B41-BB4C-EEAE0F5E3603}" type="presOf" srcId="{7ABC4833-3E97-4AB7-9B59-C0A86B55CA83}" destId="{FCD88AAB-2656-0545-928A-1A9B26789015}" srcOrd="0" destOrd="0" presId="urn:microsoft.com/office/officeart/2005/8/layout/venn2"/>
    <dgm:cxn modelId="{ED3C70F7-B0EE-A147-A65B-E9C85FF799EC}" type="presOf" srcId="{A346D545-A0C4-4D8D-A96F-43B05B3F91A6}" destId="{B5AC57AE-CF13-CC40-B146-BF6FFB315EAA}" srcOrd="1" destOrd="0" presId="urn:microsoft.com/office/officeart/2005/8/layout/venn2"/>
    <dgm:cxn modelId="{0578E129-5C06-4C88-846C-14EAD4EB0B67}" srcId="{08D92F29-4C72-4EDB-B4E3-650CACB5BBA0}" destId="{A346D545-A0C4-4D8D-A96F-43B05B3F91A6}" srcOrd="2" destOrd="0" parTransId="{1F7C0DF0-E91E-4655-8D57-0BD70A54FF3F}" sibTransId="{E2C9B36C-90F0-429D-BAFA-D4D3B27E43BB}"/>
    <dgm:cxn modelId="{2AC7149F-4C9C-B34B-AE2D-C92CC94047D1}" type="presOf" srcId="{9EF3A6D3-F18F-420C-9A73-8E14EF1A9B10}" destId="{5D4047AB-36B2-4646-950D-E274C72E9B3E}" srcOrd="0" destOrd="0" presId="urn:microsoft.com/office/officeart/2005/8/layout/venn2"/>
    <dgm:cxn modelId="{835BC195-3B95-4659-B2D3-7E703E38FBEB}" srcId="{08D92F29-4C72-4EDB-B4E3-650CACB5BBA0}" destId="{9EF3A6D3-F18F-420C-9A73-8E14EF1A9B10}" srcOrd="0" destOrd="0" parTransId="{5A0FFD3B-E8E6-4110-AF62-2D31E4C42AFB}" sibTransId="{AE26E8B3-D93E-4693-991A-B3547589A190}"/>
    <dgm:cxn modelId="{1B97CE62-DB38-4189-831B-AF372F610281}" srcId="{08D92F29-4C72-4EDB-B4E3-650CACB5BBA0}" destId="{7ABC4833-3E97-4AB7-9B59-C0A86B55CA83}" srcOrd="1" destOrd="0" parTransId="{51641B60-C0CB-45BF-A4BE-190B1527CC11}" sibTransId="{F5FDA80D-38B6-4A24-BC04-2D4DC377FD56}"/>
    <dgm:cxn modelId="{A0D67FC9-5E1E-2B4A-9B33-3FD65E0A376E}" type="presOf" srcId="{A346D545-A0C4-4D8D-A96F-43B05B3F91A6}" destId="{2D684F74-F869-DA4C-BF4B-32CF3403D773}" srcOrd="0" destOrd="0" presId="urn:microsoft.com/office/officeart/2005/8/layout/venn2"/>
    <dgm:cxn modelId="{0BD758A3-8D4A-134D-A7D4-F42933461F13}" type="presParOf" srcId="{560A3936-D7B7-274B-9153-7FC45AEFDDDF}" destId="{0998CA08-624C-5F41-BC99-38FDC76E5967}" srcOrd="0" destOrd="0" presId="urn:microsoft.com/office/officeart/2005/8/layout/venn2"/>
    <dgm:cxn modelId="{A617A19B-02A5-9C4C-9E6C-23EA703B74EC}" type="presParOf" srcId="{0998CA08-624C-5F41-BC99-38FDC76E5967}" destId="{5D4047AB-36B2-4646-950D-E274C72E9B3E}" srcOrd="0" destOrd="0" presId="urn:microsoft.com/office/officeart/2005/8/layout/venn2"/>
    <dgm:cxn modelId="{D877D8E8-EEE5-E942-8B69-696FCE1672C0}" type="presParOf" srcId="{0998CA08-624C-5F41-BC99-38FDC76E5967}" destId="{83A1BB29-BF01-A547-BE6D-AD0B8F6D36CB}" srcOrd="1" destOrd="0" presId="urn:microsoft.com/office/officeart/2005/8/layout/venn2"/>
    <dgm:cxn modelId="{B341E1D6-0667-CC4D-A68B-05CA69AB0168}" type="presParOf" srcId="{560A3936-D7B7-274B-9153-7FC45AEFDDDF}" destId="{5F7F6955-BFE2-C540-A2C4-28E0FA4DE02A}" srcOrd="1" destOrd="0" presId="urn:microsoft.com/office/officeart/2005/8/layout/venn2"/>
    <dgm:cxn modelId="{559550FE-4825-8548-A687-8AEE36F257D3}" type="presParOf" srcId="{5F7F6955-BFE2-C540-A2C4-28E0FA4DE02A}" destId="{FCD88AAB-2656-0545-928A-1A9B26789015}" srcOrd="0" destOrd="0" presId="urn:microsoft.com/office/officeart/2005/8/layout/venn2"/>
    <dgm:cxn modelId="{E1D99414-76E1-F84F-98B2-099B9019A39B}" type="presParOf" srcId="{5F7F6955-BFE2-C540-A2C4-28E0FA4DE02A}" destId="{07DD6236-DAD9-9540-8427-AADE05404AA6}" srcOrd="1" destOrd="0" presId="urn:microsoft.com/office/officeart/2005/8/layout/venn2"/>
    <dgm:cxn modelId="{BA5387F2-993A-384A-9DAA-DA6054A5EBC9}" type="presParOf" srcId="{560A3936-D7B7-274B-9153-7FC45AEFDDDF}" destId="{CF5B2309-ACE9-2D40-A25F-3EB5171FA170}" srcOrd="2" destOrd="0" presId="urn:microsoft.com/office/officeart/2005/8/layout/venn2"/>
    <dgm:cxn modelId="{EA9190EF-DD25-4E4D-911E-059E8620766B}" type="presParOf" srcId="{CF5B2309-ACE9-2D40-A25F-3EB5171FA170}" destId="{2D684F74-F869-DA4C-BF4B-32CF3403D773}" srcOrd="0" destOrd="0" presId="urn:microsoft.com/office/officeart/2005/8/layout/venn2"/>
    <dgm:cxn modelId="{2E512B7E-C66A-BC41-8F51-EA1177FD7EF6}" type="presParOf" srcId="{CF5B2309-ACE9-2D40-A25F-3EB5171FA170}" destId="{B5AC57AE-CF13-CC40-B146-BF6FFB315EA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CF6A1-F46D-41C4-8927-870192A8FA0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733FF0-51E8-4016-AD2F-5F3873FF27DE}">
      <dgm:prSet phldrT="[Tekst]"/>
      <dgm:spPr/>
      <dgm:t>
        <a:bodyPr/>
        <a:lstStyle/>
        <a:p>
          <a:r>
            <a:rPr lang="pl-PL" dirty="0"/>
            <a:t>Surowiec </a:t>
          </a:r>
        </a:p>
        <a:p>
          <a:r>
            <a:rPr lang="pl-PL" dirty="0"/>
            <a:t>(nawóz oraz biogaz)</a:t>
          </a:r>
        </a:p>
      </dgm:t>
    </dgm:pt>
    <dgm:pt modelId="{BEAF3967-52D1-49B6-96D6-9A52EFEE1FBE}" type="parTrans" cxnId="{2884A015-218A-4F96-A4CC-ACA10D594070}">
      <dgm:prSet/>
      <dgm:spPr/>
      <dgm:t>
        <a:bodyPr/>
        <a:lstStyle/>
        <a:p>
          <a:endParaRPr lang="pl-PL"/>
        </a:p>
      </dgm:t>
    </dgm:pt>
    <dgm:pt modelId="{B92D5AF0-BD76-40AE-B815-12087D70F21F}" type="sibTrans" cxnId="{2884A015-218A-4F96-A4CC-ACA10D594070}">
      <dgm:prSet/>
      <dgm:spPr/>
      <dgm:t>
        <a:bodyPr/>
        <a:lstStyle/>
        <a:p>
          <a:endParaRPr lang="pl-PL"/>
        </a:p>
      </dgm:t>
    </dgm:pt>
    <dgm:pt modelId="{18173DBC-4EE0-46CF-B844-DFACB94F5DEA}">
      <dgm:prSet phldrT="[Tekst]"/>
      <dgm:spPr/>
      <dgm:t>
        <a:bodyPr/>
        <a:lstStyle/>
        <a:p>
          <a:r>
            <a:rPr lang="pl-PL" dirty="0"/>
            <a:t>Czystość innych frakcji</a:t>
          </a:r>
        </a:p>
      </dgm:t>
    </dgm:pt>
    <dgm:pt modelId="{95389028-0C26-4D74-B145-1DEC713BBB0C}" type="parTrans" cxnId="{80B39CE9-EF76-4DBC-94D2-19DFEA7240AE}">
      <dgm:prSet/>
      <dgm:spPr/>
      <dgm:t>
        <a:bodyPr/>
        <a:lstStyle/>
        <a:p>
          <a:endParaRPr lang="pl-PL"/>
        </a:p>
      </dgm:t>
    </dgm:pt>
    <dgm:pt modelId="{5258C463-602A-4583-A5E3-E364B5CC87D6}" type="sibTrans" cxnId="{80B39CE9-EF76-4DBC-94D2-19DFEA7240AE}">
      <dgm:prSet/>
      <dgm:spPr/>
      <dgm:t>
        <a:bodyPr/>
        <a:lstStyle/>
        <a:p>
          <a:endParaRPr lang="pl-PL"/>
        </a:p>
      </dgm:t>
    </dgm:pt>
    <dgm:pt modelId="{511E9BEE-3CCA-4EFB-AAB1-E56B9C11CEAF}">
      <dgm:prSet phldrT="[Tekst]"/>
      <dgm:spPr/>
      <dgm:t>
        <a:bodyPr/>
        <a:lstStyle/>
        <a:p>
          <a:r>
            <a:rPr lang="pl-PL" dirty="0"/>
            <a:t>Niższe koszty zagospodarowania niż unieszkodliwianie ze zmieszanymi</a:t>
          </a:r>
        </a:p>
      </dgm:t>
    </dgm:pt>
    <dgm:pt modelId="{9E61BC66-AA17-4059-92CE-D63C5BE65A4A}" type="parTrans" cxnId="{9D8E3627-3763-4FC1-B2D4-86CDD09CB256}">
      <dgm:prSet/>
      <dgm:spPr/>
      <dgm:t>
        <a:bodyPr/>
        <a:lstStyle/>
        <a:p>
          <a:endParaRPr lang="pl-PL"/>
        </a:p>
      </dgm:t>
    </dgm:pt>
    <dgm:pt modelId="{6078EBC6-9B1A-4211-BC69-696B2BB222F8}" type="sibTrans" cxnId="{9D8E3627-3763-4FC1-B2D4-86CDD09CB256}">
      <dgm:prSet/>
      <dgm:spPr/>
      <dgm:t>
        <a:bodyPr/>
        <a:lstStyle/>
        <a:p>
          <a:endParaRPr lang="pl-PL"/>
        </a:p>
      </dgm:t>
    </dgm:pt>
    <dgm:pt modelId="{CE277630-D9C3-4721-B569-7B83A205F88B}">
      <dgm:prSet phldrT="[Tekst]"/>
      <dgm:spPr/>
      <dgm:t>
        <a:bodyPr/>
        <a:lstStyle/>
        <a:p>
          <a:r>
            <a:rPr lang="pl-PL" dirty="0"/>
            <a:t>Poziomy recyklingu</a:t>
          </a:r>
        </a:p>
      </dgm:t>
    </dgm:pt>
    <dgm:pt modelId="{AD9914AD-BF17-49D8-8D4E-69501B0BE7CB}" type="parTrans" cxnId="{010AB785-AE43-4120-8AD5-CE700CF64291}">
      <dgm:prSet/>
      <dgm:spPr/>
      <dgm:t>
        <a:bodyPr/>
        <a:lstStyle/>
        <a:p>
          <a:endParaRPr lang="pl-PL"/>
        </a:p>
      </dgm:t>
    </dgm:pt>
    <dgm:pt modelId="{5667D779-B41A-4157-9648-7517E8C6D6AB}" type="sibTrans" cxnId="{010AB785-AE43-4120-8AD5-CE700CF64291}">
      <dgm:prSet/>
      <dgm:spPr/>
      <dgm:t>
        <a:bodyPr/>
        <a:lstStyle/>
        <a:p>
          <a:endParaRPr lang="pl-PL"/>
        </a:p>
      </dgm:t>
    </dgm:pt>
    <dgm:pt modelId="{DD196B77-62F5-46DD-8FA6-B6CC1023FCDA}" type="pres">
      <dgm:prSet presAssocID="{42DCF6A1-F46D-41C4-8927-870192A8FA0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E6426F-4ED3-4AC2-82AE-AF6C93FC4391}" type="pres">
      <dgm:prSet presAssocID="{42DCF6A1-F46D-41C4-8927-870192A8FA03}" presName="diamond" presStyleLbl="bgShp" presStyleIdx="0" presStyleCnt="1"/>
      <dgm:spPr/>
    </dgm:pt>
    <dgm:pt modelId="{C062B043-9002-4D1A-8BC9-9C87D6EDFE47}" type="pres">
      <dgm:prSet presAssocID="{42DCF6A1-F46D-41C4-8927-870192A8FA03}" presName="quad1" presStyleLbl="node1" presStyleIdx="0" presStyleCnt="4" custLinFactNeighborX="-785" custLinFactNeighborY="-1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E51AC3-B38A-4521-87D6-042415BC1185}" type="pres">
      <dgm:prSet presAssocID="{42DCF6A1-F46D-41C4-8927-870192A8FA0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F65563-9ADC-4539-9AAA-88398C732A3D}" type="pres">
      <dgm:prSet presAssocID="{42DCF6A1-F46D-41C4-8927-870192A8FA03}" presName="quad3" presStyleLbl="node1" presStyleIdx="2" presStyleCnt="4" custLinFactNeighborX="-785" custLinFactNeighborY="-2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3B4BCD-14D8-4338-B3E7-EF75C6BC29BD}" type="pres">
      <dgm:prSet presAssocID="{42DCF6A1-F46D-41C4-8927-870192A8FA0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8FC8AF-7755-4587-9D47-4B7A4B044D29}" type="presOf" srcId="{06733FF0-51E8-4016-AD2F-5F3873FF27DE}" destId="{C062B043-9002-4D1A-8BC9-9C87D6EDFE47}" srcOrd="0" destOrd="0" presId="urn:microsoft.com/office/officeart/2005/8/layout/matrix3"/>
    <dgm:cxn modelId="{010AB785-AE43-4120-8AD5-CE700CF64291}" srcId="{42DCF6A1-F46D-41C4-8927-870192A8FA03}" destId="{CE277630-D9C3-4721-B569-7B83A205F88B}" srcOrd="3" destOrd="0" parTransId="{AD9914AD-BF17-49D8-8D4E-69501B0BE7CB}" sibTransId="{5667D779-B41A-4157-9648-7517E8C6D6AB}"/>
    <dgm:cxn modelId="{9B44D06E-F303-4C76-8F40-6065CA362F97}" type="presOf" srcId="{511E9BEE-3CCA-4EFB-AAB1-E56B9C11CEAF}" destId="{22F65563-9ADC-4539-9AAA-88398C732A3D}" srcOrd="0" destOrd="0" presId="urn:microsoft.com/office/officeart/2005/8/layout/matrix3"/>
    <dgm:cxn modelId="{2884A015-218A-4F96-A4CC-ACA10D594070}" srcId="{42DCF6A1-F46D-41C4-8927-870192A8FA03}" destId="{06733FF0-51E8-4016-AD2F-5F3873FF27DE}" srcOrd="0" destOrd="0" parTransId="{BEAF3967-52D1-49B6-96D6-9A52EFEE1FBE}" sibTransId="{B92D5AF0-BD76-40AE-B815-12087D70F21F}"/>
    <dgm:cxn modelId="{753720B1-62A6-4EDA-8C38-44B7484DCC7C}" type="presOf" srcId="{CE277630-D9C3-4721-B569-7B83A205F88B}" destId="{CE3B4BCD-14D8-4338-B3E7-EF75C6BC29BD}" srcOrd="0" destOrd="0" presId="urn:microsoft.com/office/officeart/2005/8/layout/matrix3"/>
    <dgm:cxn modelId="{9D8E3627-3763-4FC1-B2D4-86CDD09CB256}" srcId="{42DCF6A1-F46D-41C4-8927-870192A8FA03}" destId="{511E9BEE-3CCA-4EFB-AAB1-E56B9C11CEAF}" srcOrd="2" destOrd="0" parTransId="{9E61BC66-AA17-4059-92CE-D63C5BE65A4A}" sibTransId="{6078EBC6-9B1A-4211-BC69-696B2BB222F8}"/>
    <dgm:cxn modelId="{6860F321-DAE6-4385-84DC-940E9C7733CE}" type="presOf" srcId="{42DCF6A1-F46D-41C4-8927-870192A8FA03}" destId="{DD196B77-62F5-46DD-8FA6-B6CC1023FCDA}" srcOrd="0" destOrd="0" presId="urn:microsoft.com/office/officeart/2005/8/layout/matrix3"/>
    <dgm:cxn modelId="{80B39CE9-EF76-4DBC-94D2-19DFEA7240AE}" srcId="{42DCF6A1-F46D-41C4-8927-870192A8FA03}" destId="{18173DBC-4EE0-46CF-B844-DFACB94F5DEA}" srcOrd="1" destOrd="0" parTransId="{95389028-0C26-4D74-B145-1DEC713BBB0C}" sibTransId="{5258C463-602A-4583-A5E3-E364B5CC87D6}"/>
    <dgm:cxn modelId="{AF7A190C-6BA7-401D-9421-B30CE18D79AC}" type="presOf" srcId="{18173DBC-4EE0-46CF-B844-DFACB94F5DEA}" destId="{ACE51AC3-B38A-4521-87D6-042415BC1185}" srcOrd="0" destOrd="0" presId="urn:microsoft.com/office/officeart/2005/8/layout/matrix3"/>
    <dgm:cxn modelId="{64FE585A-C287-4176-B987-32E9ED3C4309}" type="presParOf" srcId="{DD196B77-62F5-46DD-8FA6-B6CC1023FCDA}" destId="{A6E6426F-4ED3-4AC2-82AE-AF6C93FC4391}" srcOrd="0" destOrd="0" presId="urn:microsoft.com/office/officeart/2005/8/layout/matrix3"/>
    <dgm:cxn modelId="{99676450-8518-4A78-AD21-D26F09715D4A}" type="presParOf" srcId="{DD196B77-62F5-46DD-8FA6-B6CC1023FCDA}" destId="{C062B043-9002-4D1A-8BC9-9C87D6EDFE47}" srcOrd="1" destOrd="0" presId="urn:microsoft.com/office/officeart/2005/8/layout/matrix3"/>
    <dgm:cxn modelId="{11A57484-F84D-49F8-B445-84909D1FE8C0}" type="presParOf" srcId="{DD196B77-62F5-46DD-8FA6-B6CC1023FCDA}" destId="{ACE51AC3-B38A-4521-87D6-042415BC1185}" srcOrd="2" destOrd="0" presId="urn:microsoft.com/office/officeart/2005/8/layout/matrix3"/>
    <dgm:cxn modelId="{9D7D0C0A-0520-40F7-AD12-865D65DCF149}" type="presParOf" srcId="{DD196B77-62F5-46DD-8FA6-B6CC1023FCDA}" destId="{22F65563-9ADC-4539-9AAA-88398C732A3D}" srcOrd="3" destOrd="0" presId="urn:microsoft.com/office/officeart/2005/8/layout/matrix3"/>
    <dgm:cxn modelId="{C5E5A747-4212-4408-8449-AE75B0649D27}" type="presParOf" srcId="{DD196B77-62F5-46DD-8FA6-B6CC1023FCDA}" destId="{CE3B4BCD-14D8-4338-B3E7-EF75C6BC29B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2617E6-1F97-4620-B57D-9C8A39156C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113E57-3F22-4883-B321-E98B9DB7B62F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l-PL" dirty="0"/>
            <a:t>Odpady kuchenne i zielone zbierane razem</a:t>
          </a:r>
        </a:p>
      </dgm:t>
    </dgm:pt>
    <dgm:pt modelId="{D0A8A177-7D83-4EB1-96A2-DDBCA80E711B}" type="parTrans" cxnId="{999B266C-B24E-4ACF-9421-C09A5408BA0F}">
      <dgm:prSet/>
      <dgm:spPr/>
      <dgm:t>
        <a:bodyPr/>
        <a:lstStyle/>
        <a:p>
          <a:endParaRPr lang="pl-PL"/>
        </a:p>
      </dgm:t>
    </dgm:pt>
    <dgm:pt modelId="{4A9B0640-0975-48AB-B70D-5DA92C0715D7}" type="sibTrans" cxnId="{999B266C-B24E-4ACF-9421-C09A5408BA0F}">
      <dgm:prSet/>
      <dgm:spPr/>
      <dgm:t>
        <a:bodyPr/>
        <a:lstStyle/>
        <a:p>
          <a:endParaRPr lang="pl-PL"/>
        </a:p>
      </dgm:t>
    </dgm:pt>
    <dgm:pt modelId="{70A769AC-EB03-4405-B4BA-2762769F51C6}">
      <dgm:prSet phldrT="[Tekst]" custT="1"/>
      <dgm:spPr/>
      <dgm:t>
        <a:bodyPr/>
        <a:lstStyle/>
        <a:p>
          <a:r>
            <a:rPr lang="pl-PL" sz="1800" dirty="0"/>
            <a:t>Gdańsk</a:t>
          </a:r>
        </a:p>
      </dgm:t>
    </dgm:pt>
    <dgm:pt modelId="{DB785881-25FB-4949-B4B7-E246040F4528}" type="parTrans" cxnId="{BEA775AE-7421-4A2F-B398-850CF2812F03}">
      <dgm:prSet/>
      <dgm:spPr/>
      <dgm:t>
        <a:bodyPr/>
        <a:lstStyle/>
        <a:p>
          <a:endParaRPr lang="pl-PL"/>
        </a:p>
      </dgm:t>
    </dgm:pt>
    <dgm:pt modelId="{60029D50-066A-4A03-BF88-5FEE53B1DF4D}" type="sibTrans" cxnId="{BEA775AE-7421-4A2F-B398-850CF2812F03}">
      <dgm:prSet/>
      <dgm:spPr/>
      <dgm:t>
        <a:bodyPr/>
        <a:lstStyle/>
        <a:p>
          <a:endParaRPr lang="pl-PL"/>
        </a:p>
      </dgm:t>
    </dgm:pt>
    <dgm:pt modelId="{E5031849-04F6-499A-8E95-5796D56787C6}">
      <dgm:prSet phldrT="[Teks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l-PL" dirty="0"/>
            <a:t>Odpady kuchenne i zielone odbierane oddzielne</a:t>
          </a:r>
        </a:p>
      </dgm:t>
    </dgm:pt>
    <dgm:pt modelId="{4CD0584A-9134-4FC1-B78C-FFB246343347}" type="parTrans" cxnId="{F652D8D6-44F3-4970-B3BD-C0DD961B4EB5}">
      <dgm:prSet/>
      <dgm:spPr/>
      <dgm:t>
        <a:bodyPr/>
        <a:lstStyle/>
        <a:p>
          <a:endParaRPr lang="pl-PL"/>
        </a:p>
      </dgm:t>
    </dgm:pt>
    <dgm:pt modelId="{478BB296-A4ED-4FA8-A8AD-734CDC0025F8}" type="sibTrans" cxnId="{F652D8D6-44F3-4970-B3BD-C0DD961B4EB5}">
      <dgm:prSet/>
      <dgm:spPr/>
      <dgm:t>
        <a:bodyPr/>
        <a:lstStyle/>
        <a:p>
          <a:endParaRPr lang="pl-PL"/>
        </a:p>
      </dgm:t>
    </dgm:pt>
    <dgm:pt modelId="{1F72D924-6BD8-424F-AD1D-0CDF3E6BE1F0}">
      <dgm:prSet phldrT="[Tekst]"/>
      <dgm:spPr/>
      <dgm:t>
        <a:bodyPr/>
        <a:lstStyle/>
        <a:p>
          <a:r>
            <a:rPr lang="pl-PL" dirty="0"/>
            <a:t>Poznań</a:t>
          </a:r>
        </a:p>
      </dgm:t>
    </dgm:pt>
    <dgm:pt modelId="{838C2509-EFCB-45AC-9E34-493D23795100}" type="parTrans" cxnId="{ADD71FEE-F929-4118-8B4E-E12675324864}">
      <dgm:prSet/>
      <dgm:spPr/>
      <dgm:t>
        <a:bodyPr/>
        <a:lstStyle/>
        <a:p>
          <a:endParaRPr lang="pl-PL"/>
        </a:p>
      </dgm:t>
    </dgm:pt>
    <dgm:pt modelId="{30111FAF-336E-4AFF-9B2A-890632FE23D2}" type="sibTrans" cxnId="{ADD71FEE-F929-4118-8B4E-E12675324864}">
      <dgm:prSet/>
      <dgm:spPr/>
      <dgm:t>
        <a:bodyPr/>
        <a:lstStyle/>
        <a:p>
          <a:endParaRPr lang="pl-PL"/>
        </a:p>
      </dgm:t>
    </dgm:pt>
    <dgm:pt modelId="{602CAC1F-A9C6-4A33-A815-A8078C395F29}">
      <dgm:prSet phldrT="[Tekst]"/>
      <dgm:spPr/>
      <dgm:t>
        <a:bodyPr/>
        <a:lstStyle/>
        <a:p>
          <a:endParaRPr lang="pl-PL" sz="1700" dirty="0"/>
        </a:p>
      </dgm:t>
    </dgm:pt>
    <dgm:pt modelId="{A9873490-2A22-4DB1-95D4-146411F7E2EB}" type="parTrans" cxnId="{13E284B5-B99D-4991-B1EF-DBEC56DABFC1}">
      <dgm:prSet/>
      <dgm:spPr/>
      <dgm:t>
        <a:bodyPr/>
        <a:lstStyle/>
        <a:p>
          <a:endParaRPr lang="pl-PL"/>
        </a:p>
      </dgm:t>
    </dgm:pt>
    <dgm:pt modelId="{7D5F8D0A-4B8A-4C5F-B44B-1365D160FB7B}" type="sibTrans" cxnId="{13E284B5-B99D-4991-B1EF-DBEC56DABFC1}">
      <dgm:prSet/>
      <dgm:spPr/>
      <dgm:t>
        <a:bodyPr/>
        <a:lstStyle/>
        <a:p>
          <a:endParaRPr lang="pl-PL"/>
        </a:p>
      </dgm:t>
    </dgm:pt>
    <dgm:pt modelId="{46538AF8-343A-4153-B8AA-D9EFDC0FA01B}">
      <dgm:prSet phldrT="[Tekst]" custT="1"/>
      <dgm:spPr/>
      <dgm:t>
        <a:bodyPr/>
        <a:lstStyle/>
        <a:p>
          <a:r>
            <a:rPr lang="pl-PL" sz="1800" dirty="0"/>
            <a:t>Toruń</a:t>
          </a:r>
        </a:p>
      </dgm:t>
    </dgm:pt>
    <dgm:pt modelId="{C55390EF-531C-4533-958D-97DF9C9C9CB3}" type="parTrans" cxnId="{32D21C49-074C-4D8E-82B9-2E121135B0F0}">
      <dgm:prSet/>
      <dgm:spPr/>
      <dgm:t>
        <a:bodyPr/>
        <a:lstStyle/>
        <a:p>
          <a:endParaRPr lang="pl-PL"/>
        </a:p>
      </dgm:t>
    </dgm:pt>
    <dgm:pt modelId="{C11A55B4-D909-4AFB-99AC-97ADE29F4EDA}" type="sibTrans" cxnId="{32D21C49-074C-4D8E-82B9-2E121135B0F0}">
      <dgm:prSet/>
      <dgm:spPr/>
      <dgm:t>
        <a:bodyPr/>
        <a:lstStyle/>
        <a:p>
          <a:endParaRPr lang="pl-PL"/>
        </a:p>
      </dgm:t>
    </dgm:pt>
    <dgm:pt modelId="{83E5F1F6-871D-4558-8810-5AF38ECAA451}">
      <dgm:prSet phldrT="[Tekst]" custT="1"/>
      <dgm:spPr/>
      <dgm:t>
        <a:bodyPr/>
        <a:lstStyle/>
        <a:p>
          <a:r>
            <a:rPr lang="pl-PL" sz="1800" dirty="0"/>
            <a:t>Katowice</a:t>
          </a:r>
        </a:p>
      </dgm:t>
    </dgm:pt>
    <dgm:pt modelId="{12799229-91AE-41F9-A6C1-E69B75D41042}" type="parTrans" cxnId="{6435F905-AD4A-46BD-81F2-A8327F5764F3}">
      <dgm:prSet/>
      <dgm:spPr/>
      <dgm:t>
        <a:bodyPr/>
        <a:lstStyle/>
        <a:p>
          <a:endParaRPr lang="pl-PL"/>
        </a:p>
      </dgm:t>
    </dgm:pt>
    <dgm:pt modelId="{23153F0C-ACE3-4A8A-8EDB-5758073D42ED}" type="sibTrans" cxnId="{6435F905-AD4A-46BD-81F2-A8327F5764F3}">
      <dgm:prSet/>
      <dgm:spPr/>
      <dgm:t>
        <a:bodyPr/>
        <a:lstStyle/>
        <a:p>
          <a:endParaRPr lang="pl-PL"/>
        </a:p>
      </dgm:t>
    </dgm:pt>
    <dgm:pt modelId="{513CD389-0F49-485E-8AEE-A8FEC9A80548}">
      <dgm:prSet phldrT="[Tekst]"/>
      <dgm:spPr/>
      <dgm:t>
        <a:bodyPr/>
        <a:lstStyle/>
        <a:p>
          <a:r>
            <a:rPr lang="pl-PL" dirty="0"/>
            <a:t>Warszawa</a:t>
          </a:r>
        </a:p>
      </dgm:t>
    </dgm:pt>
    <dgm:pt modelId="{AE6BB021-E407-486A-AC2B-6EDF67B6DC40}" type="parTrans" cxnId="{7C23D467-3335-4DB9-A287-39F3BA5037FA}">
      <dgm:prSet/>
      <dgm:spPr/>
      <dgm:t>
        <a:bodyPr/>
        <a:lstStyle/>
        <a:p>
          <a:endParaRPr lang="pl-PL"/>
        </a:p>
      </dgm:t>
    </dgm:pt>
    <dgm:pt modelId="{AFB4A590-0F92-4878-B825-7FD0280FF3E6}" type="sibTrans" cxnId="{7C23D467-3335-4DB9-A287-39F3BA5037FA}">
      <dgm:prSet/>
      <dgm:spPr/>
      <dgm:t>
        <a:bodyPr/>
        <a:lstStyle/>
        <a:p>
          <a:endParaRPr lang="pl-PL"/>
        </a:p>
      </dgm:t>
    </dgm:pt>
    <dgm:pt modelId="{765C644F-16F8-488A-8C6F-E616422C3462}">
      <dgm:prSet phldrT="[Tekst]"/>
      <dgm:spPr/>
      <dgm:t>
        <a:bodyPr/>
        <a:lstStyle/>
        <a:p>
          <a:r>
            <a:rPr lang="pl-PL" dirty="0"/>
            <a:t>Kraków</a:t>
          </a:r>
        </a:p>
      </dgm:t>
    </dgm:pt>
    <dgm:pt modelId="{3DD2CC5F-FE65-4A3D-AC79-AC90C510A85C}" type="parTrans" cxnId="{DD759927-F83D-4FBF-BE49-B1A6203B5F9C}">
      <dgm:prSet/>
      <dgm:spPr/>
      <dgm:t>
        <a:bodyPr/>
        <a:lstStyle/>
        <a:p>
          <a:endParaRPr lang="pl-PL"/>
        </a:p>
      </dgm:t>
    </dgm:pt>
    <dgm:pt modelId="{D9994C4D-D134-4F36-8084-81090A4B89F4}" type="sibTrans" cxnId="{DD759927-F83D-4FBF-BE49-B1A6203B5F9C}">
      <dgm:prSet/>
      <dgm:spPr/>
      <dgm:t>
        <a:bodyPr/>
        <a:lstStyle/>
        <a:p>
          <a:endParaRPr lang="pl-PL"/>
        </a:p>
      </dgm:t>
    </dgm:pt>
    <dgm:pt modelId="{12B32E1D-D0CE-4A9D-B4BD-ED28DD50120C}">
      <dgm:prSet phldrT="[Tekst]"/>
      <dgm:spPr/>
      <dgm:t>
        <a:bodyPr/>
        <a:lstStyle/>
        <a:p>
          <a:r>
            <a:rPr lang="pl-PL" dirty="0"/>
            <a:t>Częstochowa </a:t>
          </a:r>
        </a:p>
      </dgm:t>
    </dgm:pt>
    <dgm:pt modelId="{A210BAAA-E501-4626-8994-8971D9AF8990}" type="parTrans" cxnId="{8230EE1E-0925-4930-922B-11FA251DF784}">
      <dgm:prSet/>
      <dgm:spPr/>
      <dgm:t>
        <a:bodyPr/>
        <a:lstStyle/>
        <a:p>
          <a:endParaRPr lang="pl-PL"/>
        </a:p>
      </dgm:t>
    </dgm:pt>
    <dgm:pt modelId="{22D6FC89-BD71-420D-ABB2-812A1435E5A2}" type="sibTrans" cxnId="{8230EE1E-0925-4930-922B-11FA251DF784}">
      <dgm:prSet/>
      <dgm:spPr/>
      <dgm:t>
        <a:bodyPr/>
        <a:lstStyle/>
        <a:p>
          <a:endParaRPr lang="pl-PL"/>
        </a:p>
      </dgm:t>
    </dgm:pt>
    <dgm:pt modelId="{9B587410-F237-401B-A24F-B4FC4A851963}">
      <dgm:prSet phldrT="[Tekst]" custT="1"/>
      <dgm:spPr/>
      <dgm:t>
        <a:bodyPr/>
        <a:lstStyle/>
        <a:p>
          <a:endParaRPr lang="pl-PL" sz="2000" dirty="0"/>
        </a:p>
      </dgm:t>
    </dgm:pt>
    <dgm:pt modelId="{0730555D-7035-4890-85C8-4CCC7D48075C}" type="parTrans" cxnId="{AA29A777-A06D-490A-ACB7-571B45E31ECF}">
      <dgm:prSet/>
      <dgm:spPr/>
      <dgm:t>
        <a:bodyPr/>
        <a:lstStyle/>
        <a:p>
          <a:endParaRPr lang="pl-PL"/>
        </a:p>
      </dgm:t>
    </dgm:pt>
    <dgm:pt modelId="{E1B9EA37-7AF2-4339-9738-15945C0B1D03}" type="sibTrans" cxnId="{AA29A777-A06D-490A-ACB7-571B45E31ECF}">
      <dgm:prSet/>
      <dgm:spPr/>
      <dgm:t>
        <a:bodyPr/>
        <a:lstStyle/>
        <a:p>
          <a:endParaRPr lang="pl-PL"/>
        </a:p>
      </dgm:t>
    </dgm:pt>
    <dgm:pt modelId="{6F804D4C-D7C8-4FE2-8AD1-F65E0CE7C76C}">
      <dgm:prSet phldrT="[Tekst]"/>
      <dgm:spPr/>
      <dgm:t>
        <a:bodyPr/>
        <a:lstStyle/>
        <a:p>
          <a:endParaRPr lang="pl-PL" dirty="0"/>
        </a:p>
      </dgm:t>
    </dgm:pt>
    <dgm:pt modelId="{0A0DFA4A-25AE-4EB8-AB93-BF829FCC12B8}" type="parTrans" cxnId="{F59AB5B9-C9C5-414D-818B-8AC9FEB9A0A2}">
      <dgm:prSet/>
      <dgm:spPr/>
      <dgm:t>
        <a:bodyPr/>
        <a:lstStyle/>
        <a:p>
          <a:endParaRPr lang="pl-PL"/>
        </a:p>
      </dgm:t>
    </dgm:pt>
    <dgm:pt modelId="{F6525B3D-2E81-47A2-9070-40AE5A02DEEE}" type="sibTrans" cxnId="{F59AB5B9-C9C5-414D-818B-8AC9FEB9A0A2}">
      <dgm:prSet/>
      <dgm:spPr/>
      <dgm:t>
        <a:bodyPr/>
        <a:lstStyle/>
        <a:p>
          <a:endParaRPr lang="pl-PL"/>
        </a:p>
      </dgm:t>
    </dgm:pt>
    <dgm:pt modelId="{50B5C91A-3469-468D-925F-4804810CA86E}" type="pres">
      <dgm:prSet presAssocID="{B52617E6-1F97-4620-B57D-9C8A39156C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8FFCEAE-4D27-435F-87CC-ED651BF54974}" type="pres">
      <dgm:prSet presAssocID="{09113E57-3F22-4883-B321-E98B9DB7B62F}" presName="parentText" presStyleLbl="node1" presStyleIdx="0" presStyleCnt="2" custScaleY="96450" custLinFactNeighborX="414" custLinFactNeighborY="-454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CF57AD-DD17-43DC-A0B9-C19821BE4BAA}" type="pres">
      <dgm:prSet presAssocID="{09113E57-3F22-4883-B321-E98B9DB7B62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DB0CF3-6BF1-47A3-B1B5-0CB9B7A9B8A2}" type="pres">
      <dgm:prSet presAssocID="{E5031849-04F6-499A-8E95-5796D56787C6}" presName="parentText" presStyleLbl="node1" presStyleIdx="1" presStyleCnt="2" custScaleY="9177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A6C52E-68E7-4C13-B0DA-E178D6F5AE30}" type="pres">
      <dgm:prSet presAssocID="{E5031849-04F6-499A-8E95-5796D56787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CD208A1-EEDC-41C7-9967-5F6D440A56B2}" type="presOf" srcId="{6F804D4C-D7C8-4FE2-8AD1-F65E0CE7C76C}" destId="{24A6C52E-68E7-4C13-B0DA-E178D6F5AE30}" srcOrd="0" destOrd="0" presId="urn:microsoft.com/office/officeart/2005/8/layout/vList2"/>
    <dgm:cxn modelId="{8CEAEEE7-42B2-4DDF-93D3-8BBF8C5FBE3D}" type="presOf" srcId="{602CAC1F-A9C6-4A33-A815-A8078C395F29}" destId="{29CF57AD-DD17-43DC-A0B9-C19821BE4BAA}" srcOrd="0" destOrd="4" presId="urn:microsoft.com/office/officeart/2005/8/layout/vList2"/>
    <dgm:cxn modelId="{9FC36A67-FB40-4641-A168-6CD14531436F}" type="presOf" srcId="{1F72D924-6BD8-424F-AD1D-0CDF3E6BE1F0}" destId="{24A6C52E-68E7-4C13-B0DA-E178D6F5AE30}" srcOrd="0" destOrd="1" presId="urn:microsoft.com/office/officeart/2005/8/layout/vList2"/>
    <dgm:cxn modelId="{CD31F5AE-EB89-4612-8DB3-6864CF757AE8}" type="presOf" srcId="{765C644F-16F8-488A-8C6F-E616422C3462}" destId="{24A6C52E-68E7-4C13-B0DA-E178D6F5AE30}" srcOrd="0" destOrd="3" presId="urn:microsoft.com/office/officeart/2005/8/layout/vList2"/>
    <dgm:cxn modelId="{5E82B2CF-E1B4-48AD-AEA4-7AA154E07332}" type="presOf" srcId="{09113E57-3F22-4883-B321-E98B9DB7B62F}" destId="{78FFCEAE-4D27-435F-87CC-ED651BF54974}" srcOrd="0" destOrd="0" presId="urn:microsoft.com/office/officeart/2005/8/layout/vList2"/>
    <dgm:cxn modelId="{7F3D7B4F-2E16-460A-A206-44F90DAA8852}" type="presOf" srcId="{513CD389-0F49-485E-8AEE-A8FEC9A80548}" destId="{24A6C52E-68E7-4C13-B0DA-E178D6F5AE30}" srcOrd="0" destOrd="2" presId="urn:microsoft.com/office/officeart/2005/8/layout/vList2"/>
    <dgm:cxn modelId="{AA29A777-A06D-490A-ACB7-571B45E31ECF}" srcId="{09113E57-3F22-4883-B321-E98B9DB7B62F}" destId="{9B587410-F237-401B-A24F-B4FC4A851963}" srcOrd="0" destOrd="0" parTransId="{0730555D-7035-4890-85C8-4CCC7D48075C}" sibTransId="{E1B9EA37-7AF2-4339-9738-15945C0B1D03}"/>
    <dgm:cxn modelId="{2508943D-70F9-41E6-A62C-955852ACADAF}" type="presOf" srcId="{83E5F1F6-871D-4558-8810-5AF38ECAA451}" destId="{29CF57AD-DD17-43DC-A0B9-C19821BE4BAA}" srcOrd="0" destOrd="3" presId="urn:microsoft.com/office/officeart/2005/8/layout/vList2"/>
    <dgm:cxn modelId="{E2344C8C-16B4-4340-B247-22A6A83D12F6}" type="presOf" srcId="{70A769AC-EB03-4405-B4BA-2762769F51C6}" destId="{29CF57AD-DD17-43DC-A0B9-C19821BE4BAA}" srcOrd="0" destOrd="1" presId="urn:microsoft.com/office/officeart/2005/8/layout/vList2"/>
    <dgm:cxn modelId="{13E284B5-B99D-4991-B1EF-DBEC56DABFC1}" srcId="{09113E57-3F22-4883-B321-E98B9DB7B62F}" destId="{602CAC1F-A9C6-4A33-A815-A8078C395F29}" srcOrd="4" destOrd="0" parTransId="{A9873490-2A22-4DB1-95D4-146411F7E2EB}" sibTransId="{7D5F8D0A-4B8A-4C5F-B44B-1365D160FB7B}"/>
    <dgm:cxn modelId="{DD759927-F83D-4FBF-BE49-B1A6203B5F9C}" srcId="{E5031849-04F6-499A-8E95-5796D56787C6}" destId="{765C644F-16F8-488A-8C6F-E616422C3462}" srcOrd="3" destOrd="0" parTransId="{3DD2CC5F-FE65-4A3D-AC79-AC90C510A85C}" sibTransId="{D9994C4D-D134-4F36-8084-81090A4B89F4}"/>
    <dgm:cxn modelId="{5AD53909-7DB7-4E62-9BE2-A4BC0D4A2DF7}" type="presOf" srcId="{E5031849-04F6-499A-8E95-5796D56787C6}" destId="{BFDB0CF3-6BF1-47A3-B1B5-0CB9B7A9B8A2}" srcOrd="0" destOrd="0" presId="urn:microsoft.com/office/officeart/2005/8/layout/vList2"/>
    <dgm:cxn modelId="{32D21C49-074C-4D8E-82B9-2E121135B0F0}" srcId="{09113E57-3F22-4883-B321-E98B9DB7B62F}" destId="{46538AF8-343A-4153-B8AA-D9EFDC0FA01B}" srcOrd="2" destOrd="0" parTransId="{C55390EF-531C-4533-958D-97DF9C9C9CB3}" sibTransId="{C11A55B4-D909-4AFB-99AC-97ADE29F4EDA}"/>
    <dgm:cxn modelId="{F59AB5B9-C9C5-414D-818B-8AC9FEB9A0A2}" srcId="{E5031849-04F6-499A-8E95-5796D56787C6}" destId="{6F804D4C-D7C8-4FE2-8AD1-F65E0CE7C76C}" srcOrd="0" destOrd="0" parTransId="{0A0DFA4A-25AE-4EB8-AB93-BF829FCC12B8}" sibTransId="{F6525B3D-2E81-47A2-9070-40AE5A02DEEE}"/>
    <dgm:cxn modelId="{0E6EA4C8-3423-425E-A29C-2C90B9507ACA}" type="presOf" srcId="{12B32E1D-D0CE-4A9D-B4BD-ED28DD50120C}" destId="{24A6C52E-68E7-4C13-B0DA-E178D6F5AE30}" srcOrd="0" destOrd="4" presId="urn:microsoft.com/office/officeart/2005/8/layout/vList2"/>
    <dgm:cxn modelId="{C9D50391-59CD-452C-9BC4-B4478F5A1C4B}" type="presOf" srcId="{46538AF8-343A-4153-B8AA-D9EFDC0FA01B}" destId="{29CF57AD-DD17-43DC-A0B9-C19821BE4BAA}" srcOrd="0" destOrd="2" presId="urn:microsoft.com/office/officeart/2005/8/layout/vList2"/>
    <dgm:cxn modelId="{999B266C-B24E-4ACF-9421-C09A5408BA0F}" srcId="{B52617E6-1F97-4620-B57D-9C8A39156CA1}" destId="{09113E57-3F22-4883-B321-E98B9DB7B62F}" srcOrd="0" destOrd="0" parTransId="{D0A8A177-7D83-4EB1-96A2-DDBCA80E711B}" sibTransId="{4A9B0640-0975-48AB-B70D-5DA92C0715D7}"/>
    <dgm:cxn modelId="{7C23D467-3335-4DB9-A287-39F3BA5037FA}" srcId="{E5031849-04F6-499A-8E95-5796D56787C6}" destId="{513CD389-0F49-485E-8AEE-A8FEC9A80548}" srcOrd="2" destOrd="0" parTransId="{AE6BB021-E407-486A-AC2B-6EDF67B6DC40}" sibTransId="{AFB4A590-0F92-4878-B825-7FD0280FF3E6}"/>
    <dgm:cxn modelId="{AADA0B1A-0DCB-4456-ABCC-B4DB7037D6D7}" type="presOf" srcId="{9B587410-F237-401B-A24F-B4FC4A851963}" destId="{29CF57AD-DD17-43DC-A0B9-C19821BE4BAA}" srcOrd="0" destOrd="0" presId="urn:microsoft.com/office/officeart/2005/8/layout/vList2"/>
    <dgm:cxn modelId="{F652D8D6-44F3-4970-B3BD-C0DD961B4EB5}" srcId="{B52617E6-1F97-4620-B57D-9C8A39156CA1}" destId="{E5031849-04F6-499A-8E95-5796D56787C6}" srcOrd="1" destOrd="0" parTransId="{4CD0584A-9134-4FC1-B78C-FFB246343347}" sibTransId="{478BB296-A4ED-4FA8-A8AD-734CDC0025F8}"/>
    <dgm:cxn modelId="{BEA775AE-7421-4A2F-B398-850CF2812F03}" srcId="{09113E57-3F22-4883-B321-E98B9DB7B62F}" destId="{70A769AC-EB03-4405-B4BA-2762769F51C6}" srcOrd="1" destOrd="0" parTransId="{DB785881-25FB-4949-B4B7-E246040F4528}" sibTransId="{60029D50-066A-4A03-BF88-5FEE53B1DF4D}"/>
    <dgm:cxn modelId="{1CDBB27E-3AF5-4691-AF4C-45366CBE0293}" type="presOf" srcId="{B52617E6-1F97-4620-B57D-9C8A39156CA1}" destId="{50B5C91A-3469-468D-925F-4804810CA86E}" srcOrd="0" destOrd="0" presId="urn:microsoft.com/office/officeart/2005/8/layout/vList2"/>
    <dgm:cxn modelId="{6435F905-AD4A-46BD-81F2-A8327F5764F3}" srcId="{09113E57-3F22-4883-B321-E98B9DB7B62F}" destId="{83E5F1F6-871D-4558-8810-5AF38ECAA451}" srcOrd="3" destOrd="0" parTransId="{12799229-91AE-41F9-A6C1-E69B75D41042}" sibTransId="{23153F0C-ACE3-4A8A-8EDB-5758073D42ED}"/>
    <dgm:cxn modelId="{8230EE1E-0925-4930-922B-11FA251DF784}" srcId="{E5031849-04F6-499A-8E95-5796D56787C6}" destId="{12B32E1D-D0CE-4A9D-B4BD-ED28DD50120C}" srcOrd="4" destOrd="0" parTransId="{A210BAAA-E501-4626-8994-8971D9AF8990}" sibTransId="{22D6FC89-BD71-420D-ABB2-812A1435E5A2}"/>
    <dgm:cxn modelId="{ADD71FEE-F929-4118-8B4E-E12675324864}" srcId="{E5031849-04F6-499A-8E95-5796D56787C6}" destId="{1F72D924-6BD8-424F-AD1D-0CDF3E6BE1F0}" srcOrd="1" destOrd="0" parTransId="{838C2509-EFCB-45AC-9E34-493D23795100}" sibTransId="{30111FAF-336E-4AFF-9B2A-890632FE23D2}"/>
    <dgm:cxn modelId="{984F75F2-4450-46E6-BAD6-7BCA0D528AF8}" type="presParOf" srcId="{50B5C91A-3469-468D-925F-4804810CA86E}" destId="{78FFCEAE-4D27-435F-87CC-ED651BF54974}" srcOrd="0" destOrd="0" presId="urn:microsoft.com/office/officeart/2005/8/layout/vList2"/>
    <dgm:cxn modelId="{9F202CFB-03D3-4F56-BFBF-3DF67327D00D}" type="presParOf" srcId="{50B5C91A-3469-468D-925F-4804810CA86E}" destId="{29CF57AD-DD17-43DC-A0B9-C19821BE4BAA}" srcOrd="1" destOrd="0" presId="urn:microsoft.com/office/officeart/2005/8/layout/vList2"/>
    <dgm:cxn modelId="{2D01B140-B851-4F3F-877C-753138AB0822}" type="presParOf" srcId="{50B5C91A-3469-468D-925F-4804810CA86E}" destId="{BFDB0CF3-6BF1-47A3-B1B5-0CB9B7A9B8A2}" srcOrd="2" destOrd="0" presId="urn:microsoft.com/office/officeart/2005/8/layout/vList2"/>
    <dgm:cxn modelId="{764708CC-C82C-4A77-869A-AAFF89DD55B2}" type="presParOf" srcId="{50B5C91A-3469-468D-925F-4804810CA86E}" destId="{24A6C52E-68E7-4C13-B0DA-E178D6F5AE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3D729-C6A9-4FA0-8935-D4C99B251B3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B26EA28-A0F2-4A0C-AA98-3B444D0F070B}">
      <dgm:prSet phldrT="[Tekst]"/>
      <dgm:spPr/>
      <dgm:t>
        <a:bodyPr/>
        <a:lstStyle/>
        <a:p>
          <a:r>
            <a:rPr lang="pl-PL" dirty="0"/>
            <a:t>Informowanie</a:t>
          </a:r>
        </a:p>
      </dgm:t>
    </dgm:pt>
    <dgm:pt modelId="{7275380A-EA28-4DC8-88AD-CA4DE6ED8294}" type="parTrans" cxnId="{C0997ADF-9BCE-461A-B783-37DD0EB80E28}">
      <dgm:prSet/>
      <dgm:spPr/>
      <dgm:t>
        <a:bodyPr/>
        <a:lstStyle/>
        <a:p>
          <a:endParaRPr lang="pl-PL"/>
        </a:p>
      </dgm:t>
    </dgm:pt>
    <dgm:pt modelId="{D1D8DF2D-E855-4B1E-A8D6-179C4F4F747F}" type="sibTrans" cxnId="{C0997ADF-9BCE-461A-B783-37DD0EB80E28}">
      <dgm:prSet/>
      <dgm:spPr/>
      <dgm:t>
        <a:bodyPr/>
        <a:lstStyle/>
        <a:p>
          <a:endParaRPr lang="pl-PL"/>
        </a:p>
      </dgm:t>
    </dgm:pt>
    <dgm:pt modelId="{82A5FBE5-4574-4D64-9192-DF09FAE6F3D6}">
      <dgm:prSet phldrT="[Tekst]"/>
      <dgm:spPr/>
      <dgm:t>
        <a:bodyPr/>
        <a:lstStyle/>
        <a:p>
          <a:r>
            <a:rPr lang="pl-PL" dirty="0"/>
            <a:t>Edukowanie</a:t>
          </a:r>
        </a:p>
      </dgm:t>
    </dgm:pt>
    <dgm:pt modelId="{1ADCB7DC-099E-44B7-9DC6-B1AEFF6AEC97}" type="parTrans" cxnId="{3F0BBA5A-DA8E-44C7-99D5-B4262A7C4961}">
      <dgm:prSet/>
      <dgm:spPr/>
      <dgm:t>
        <a:bodyPr/>
        <a:lstStyle/>
        <a:p>
          <a:endParaRPr lang="pl-PL"/>
        </a:p>
      </dgm:t>
    </dgm:pt>
    <dgm:pt modelId="{814E9D0D-ADC1-4FDA-9A7F-B94C8B01A170}" type="sibTrans" cxnId="{3F0BBA5A-DA8E-44C7-99D5-B4262A7C4961}">
      <dgm:prSet/>
      <dgm:spPr/>
      <dgm:t>
        <a:bodyPr/>
        <a:lstStyle/>
        <a:p>
          <a:endParaRPr lang="pl-PL"/>
        </a:p>
      </dgm:t>
    </dgm:pt>
    <dgm:pt modelId="{45B4DDE9-42F9-4AC2-A9F3-DC2A68BAEEC7}">
      <dgm:prSet phldrT="[Tekst]"/>
      <dgm:spPr/>
      <dgm:t>
        <a:bodyPr/>
        <a:lstStyle/>
        <a:p>
          <a:r>
            <a:rPr lang="pl-PL" dirty="0"/>
            <a:t>Umożliwianie </a:t>
          </a:r>
        </a:p>
      </dgm:t>
    </dgm:pt>
    <dgm:pt modelId="{7AC551BE-DED9-418C-9E38-1B53B48B59E8}" type="parTrans" cxnId="{4F9CCBAB-4832-4ECE-B661-452923C76EC8}">
      <dgm:prSet/>
      <dgm:spPr/>
      <dgm:t>
        <a:bodyPr/>
        <a:lstStyle/>
        <a:p>
          <a:endParaRPr lang="pl-PL"/>
        </a:p>
      </dgm:t>
    </dgm:pt>
    <dgm:pt modelId="{05B7B8B8-850E-4E89-8103-31DCAF81374F}" type="sibTrans" cxnId="{4F9CCBAB-4832-4ECE-B661-452923C76EC8}">
      <dgm:prSet/>
      <dgm:spPr/>
      <dgm:t>
        <a:bodyPr/>
        <a:lstStyle/>
        <a:p>
          <a:endParaRPr lang="pl-PL"/>
        </a:p>
      </dgm:t>
    </dgm:pt>
    <dgm:pt modelId="{471CCDB9-F832-4571-B2D5-6CA7931B8BF5}">
      <dgm:prSet phldrT="[Tekst]"/>
      <dgm:spPr/>
      <dgm:t>
        <a:bodyPr/>
        <a:lstStyle/>
        <a:p>
          <a:r>
            <a:rPr lang="pl-PL" dirty="0"/>
            <a:t>Modyfikowanie</a:t>
          </a:r>
        </a:p>
      </dgm:t>
    </dgm:pt>
    <dgm:pt modelId="{5783310F-CD4E-4C9D-97EC-E1571381BF42}" type="parTrans" cxnId="{598DBD78-6495-457C-B2A8-D4A81F81E764}">
      <dgm:prSet/>
      <dgm:spPr/>
      <dgm:t>
        <a:bodyPr/>
        <a:lstStyle/>
        <a:p>
          <a:endParaRPr lang="pl-PL"/>
        </a:p>
      </dgm:t>
    </dgm:pt>
    <dgm:pt modelId="{CF343EA9-026C-4E29-95EF-A2CA17CC5778}" type="sibTrans" cxnId="{598DBD78-6495-457C-B2A8-D4A81F81E764}">
      <dgm:prSet/>
      <dgm:spPr/>
      <dgm:t>
        <a:bodyPr/>
        <a:lstStyle/>
        <a:p>
          <a:endParaRPr lang="pl-PL"/>
        </a:p>
      </dgm:t>
    </dgm:pt>
    <dgm:pt modelId="{26CC7CEF-296E-4C0D-A04E-158A2A269C9E}">
      <dgm:prSet phldrT="[Tekst]"/>
      <dgm:spPr/>
      <dgm:t>
        <a:bodyPr/>
        <a:lstStyle/>
        <a:p>
          <a:r>
            <a:rPr lang="pl-PL" dirty="0"/>
            <a:t>Utrwalanie</a:t>
          </a:r>
        </a:p>
      </dgm:t>
    </dgm:pt>
    <dgm:pt modelId="{27832793-D9E3-405C-B304-1D4C853C6028}" type="parTrans" cxnId="{B8DC1882-E9A6-44EA-B213-A0F27104855A}">
      <dgm:prSet/>
      <dgm:spPr/>
      <dgm:t>
        <a:bodyPr/>
        <a:lstStyle/>
        <a:p>
          <a:endParaRPr lang="pl-PL"/>
        </a:p>
      </dgm:t>
    </dgm:pt>
    <dgm:pt modelId="{9661E672-86BE-47D8-9DCE-E50008E8DB54}" type="sibTrans" cxnId="{B8DC1882-E9A6-44EA-B213-A0F27104855A}">
      <dgm:prSet/>
      <dgm:spPr/>
      <dgm:t>
        <a:bodyPr/>
        <a:lstStyle/>
        <a:p>
          <a:endParaRPr lang="pl-PL"/>
        </a:p>
      </dgm:t>
    </dgm:pt>
    <dgm:pt modelId="{B45AD7E3-4BDE-4E5D-82D6-9400A98A0B76}" type="pres">
      <dgm:prSet presAssocID="{7FB3D729-C6A9-4FA0-8935-D4C99B251B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62C09A6-1950-4835-B559-9FEB6F01745E}" type="pres">
      <dgm:prSet presAssocID="{7FB3D729-C6A9-4FA0-8935-D4C99B251B3C}" presName="cycle" presStyleCnt="0"/>
      <dgm:spPr/>
    </dgm:pt>
    <dgm:pt modelId="{612B3FC4-7FB7-49A5-83C8-AC784E020DBE}" type="pres">
      <dgm:prSet presAssocID="{EB26EA28-A0F2-4A0C-AA98-3B444D0F070B}" presName="nodeFirstNode" presStyleLbl="node1" presStyleIdx="0" presStyleCnt="5" custRadScaleRad="100058" custRadScaleInc="-13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41BEF4-BA0A-4D71-B346-8B41DF1506E3}" type="pres">
      <dgm:prSet presAssocID="{D1D8DF2D-E855-4B1E-A8D6-179C4F4F747F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3DE1FF0A-4505-4A0C-B8A8-8F5DAA2730BF}" type="pres">
      <dgm:prSet presAssocID="{82A5FBE5-4574-4D64-9192-DF09FAE6F3D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2F5B9D-971D-46A8-BDCF-7554D262129B}" type="pres">
      <dgm:prSet presAssocID="{45B4DDE9-42F9-4AC2-A9F3-DC2A68BAEEC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930A54-62F1-434A-B283-FA6C4A38CC5F}" type="pres">
      <dgm:prSet presAssocID="{471CCDB9-F832-4571-B2D5-6CA7931B8BF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20FDBB-9C81-4AAF-B618-BC5D719DA826}" type="pres">
      <dgm:prSet presAssocID="{26CC7CEF-296E-4C0D-A04E-158A2A269C9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693540E-89B4-439E-9D11-10116503EC96}" type="presOf" srcId="{EB26EA28-A0F2-4A0C-AA98-3B444D0F070B}" destId="{612B3FC4-7FB7-49A5-83C8-AC784E020DBE}" srcOrd="0" destOrd="0" presId="urn:microsoft.com/office/officeart/2005/8/layout/cycle3"/>
    <dgm:cxn modelId="{C0997ADF-9BCE-461A-B783-37DD0EB80E28}" srcId="{7FB3D729-C6A9-4FA0-8935-D4C99B251B3C}" destId="{EB26EA28-A0F2-4A0C-AA98-3B444D0F070B}" srcOrd="0" destOrd="0" parTransId="{7275380A-EA28-4DC8-88AD-CA4DE6ED8294}" sibTransId="{D1D8DF2D-E855-4B1E-A8D6-179C4F4F747F}"/>
    <dgm:cxn modelId="{B8DC1882-E9A6-44EA-B213-A0F27104855A}" srcId="{7FB3D729-C6A9-4FA0-8935-D4C99B251B3C}" destId="{26CC7CEF-296E-4C0D-A04E-158A2A269C9E}" srcOrd="4" destOrd="0" parTransId="{27832793-D9E3-405C-B304-1D4C853C6028}" sibTransId="{9661E672-86BE-47D8-9DCE-E50008E8DB54}"/>
    <dgm:cxn modelId="{6FA3DE58-B204-42DF-99C1-9C2E411171C5}" type="presOf" srcId="{26CC7CEF-296E-4C0D-A04E-158A2A269C9E}" destId="{D920FDBB-9C81-4AAF-B618-BC5D719DA826}" srcOrd="0" destOrd="0" presId="urn:microsoft.com/office/officeart/2005/8/layout/cycle3"/>
    <dgm:cxn modelId="{163B63C3-F274-4E60-9CF8-DE7DA057410B}" type="presOf" srcId="{82A5FBE5-4574-4D64-9192-DF09FAE6F3D6}" destId="{3DE1FF0A-4505-4A0C-B8A8-8F5DAA2730BF}" srcOrd="0" destOrd="0" presId="urn:microsoft.com/office/officeart/2005/8/layout/cycle3"/>
    <dgm:cxn modelId="{2FB9C4AC-0880-4E0E-81B3-75C7C26C24E2}" type="presOf" srcId="{471CCDB9-F832-4571-B2D5-6CA7931B8BF5}" destId="{39930A54-62F1-434A-B283-FA6C4A38CC5F}" srcOrd="0" destOrd="0" presId="urn:microsoft.com/office/officeart/2005/8/layout/cycle3"/>
    <dgm:cxn modelId="{4F9CCBAB-4832-4ECE-B661-452923C76EC8}" srcId="{7FB3D729-C6A9-4FA0-8935-D4C99B251B3C}" destId="{45B4DDE9-42F9-4AC2-A9F3-DC2A68BAEEC7}" srcOrd="2" destOrd="0" parTransId="{7AC551BE-DED9-418C-9E38-1B53B48B59E8}" sibTransId="{05B7B8B8-850E-4E89-8103-31DCAF81374F}"/>
    <dgm:cxn modelId="{AC16CC24-1D97-47EF-913C-62FEC0E6AEB3}" type="presOf" srcId="{D1D8DF2D-E855-4B1E-A8D6-179C4F4F747F}" destId="{9841BEF4-BA0A-4D71-B346-8B41DF1506E3}" srcOrd="0" destOrd="0" presId="urn:microsoft.com/office/officeart/2005/8/layout/cycle3"/>
    <dgm:cxn modelId="{598DBD78-6495-457C-B2A8-D4A81F81E764}" srcId="{7FB3D729-C6A9-4FA0-8935-D4C99B251B3C}" destId="{471CCDB9-F832-4571-B2D5-6CA7931B8BF5}" srcOrd="3" destOrd="0" parTransId="{5783310F-CD4E-4C9D-97EC-E1571381BF42}" sibTransId="{CF343EA9-026C-4E29-95EF-A2CA17CC5778}"/>
    <dgm:cxn modelId="{E725DFF2-78AD-4874-BB2B-6D4DD6552804}" type="presOf" srcId="{45B4DDE9-42F9-4AC2-A9F3-DC2A68BAEEC7}" destId="{7C2F5B9D-971D-46A8-BDCF-7554D262129B}" srcOrd="0" destOrd="0" presId="urn:microsoft.com/office/officeart/2005/8/layout/cycle3"/>
    <dgm:cxn modelId="{38C70B87-9314-4511-B394-F247AE9A0589}" type="presOf" srcId="{7FB3D729-C6A9-4FA0-8935-D4C99B251B3C}" destId="{B45AD7E3-4BDE-4E5D-82D6-9400A98A0B76}" srcOrd="0" destOrd="0" presId="urn:microsoft.com/office/officeart/2005/8/layout/cycle3"/>
    <dgm:cxn modelId="{3F0BBA5A-DA8E-44C7-99D5-B4262A7C4961}" srcId="{7FB3D729-C6A9-4FA0-8935-D4C99B251B3C}" destId="{82A5FBE5-4574-4D64-9192-DF09FAE6F3D6}" srcOrd="1" destOrd="0" parTransId="{1ADCB7DC-099E-44B7-9DC6-B1AEFF6AEC97}" sibTransId="{814E9D0D-ADC1-4FDA-9A7F-B94C8B01A170}"/>
    <dgm:cxn modelId="{0EAC20F1-C8EF-4EA2-BD1B-4A136905751D}" type="presParOf" srcId="{B45AD7E3-4BDE-4E5D-82D6-9400A98A0B76}" destId="{262C09A6-1950-4835-B559-9FEB6F01745E}" srcOrd="0" destOrd="0" presId="urn:microsoft.com/office/officeart/2005/8/layout/cycle3"/>
    <dgm:cxn modelId="{03FA0C8C-9356-41C7-9139-4C4F1D4A1D20}" type="presParOf" srcId="{262C09A6-1950-4835-B559-9FEB6F01745E}" destId="{612B3FC4-7FB7-49A5-83C8-AC784E020DBE}" srcOrd="0" destOrd="0" presId="urn:microsoft.com/office/officeart/2005/8/layout/cycle3"/>
    <dgm:cxn modelId="{4FCF1679-1ECF-44CB-8424-293B661108FD}" type="presParOf" srcId="{262C09A6-1950-4835-B559-9FEB6F01745E}" destId="{9841BEF4-BA0A-4D71-B346-8B41DF1506E3}" srcOrd="1" destOrd="0" presId="urn:microsoft.com/office/officeart/2005/8/layout/cycle3"/>
    <dgm:cxn modelId="{C55290BE-BE22-4A46-AA87-A94B326407D0}" type="presParOf" srcId="{262C09A6-1950-4835-B559-9FEB6F01745E}" destId="{3DE1FF0A-4505-4A0C-B8A8-8F5DAA2730BF}" srcOrd="2" destOrd="0" presId="urn:microsoft.com/office/officeart/2005/8/layout/cycle3"/>
    <dgm:cxn modelId="{CC6F6180-AB93-41EB-A8BD-B6226AFA8E5E}" type="presParOf" srcId="{262C09A6-1950-4835-B559-9FEB6F01745E}" destId="{7C2F5B9D-971D-46A8-BDCF-7554D262129B}" srcOrd="3" destOrd="0" presId="urn:microsoft.com/office/officeart/2005/8/layout/cycle3"/>
    <dgm:cxn modelId="{4A55596B-0F65-4182-86E3-040B944F42D9}" type="presParOf" srcId="{262C09A6-1950-4835-B559-9FEB6F01745E}" destId="{39930A54-62F1-434A-B283-FA6C4A38CC5F}" srcOrd="4" destOrd="0" presId="urn:microsoft.com/office/officeart/2005/8/layout/cycle3"/>
    <dgm:cxn modelId="{818777E9-3E4B-42B3-AE00-59E2FD283BAF}" type="presParOf" srcId="{262C09A6-1950-4835-B559-9FEB6F01745E}" destId="{D920FDBB-9C81-4AAF-B618-BC5D719DA82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A303BD-FBF7-4D93-8AD7-A0326C35C8AC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15D81F10-AD57-479D-BB7F-CEA2CB1F93DB}">
      <dgm:prSet phldrT="[Tekst]" custT="1"/>
      <dgm:spPr/>
      <dgm:t>
        <a:bodyPr/>
        <a:lstStyle/>
        <a:p>
          <a:r>
            <a:rPr lang="pl-PL" sz="2000" dirty="0"/>
            <a:t>Media tradycyjne i nowoczesne</a:t>
          </a:r>
        </a:p>
      </dgm:t>
    </dgm:pt>
    <dgm:pt modelId="{AAF542B0-5670-4304-B2DD-7E6D146AA9DC}" type="parTrans" cxnId="{0C5EB39D-DE5C-4B65-94A9-66626AE69FE6}">
      <dgm:prSet/>
      <dgm:spPr/>
      <dgm:t>
        <a:bodyPr/>
        <a:lstStyle/>
        <a:p>
          <a:endParaRPr lang="pl-PL"/>
        </a:p>
      </dgm:t>
    </dgm:pt>
    <dgm:pt modelId="{9B88BC00-E410-480E-BF0C-DEF591BAEDC4}" type="sibTrans" cxnId="{0C5EB39D-DE5C-4B65-94A9-66626AE69FE6}">
      <dgm:prSet/>
      <dgm:spPr/>
      <dgm:t>
        <a:bodyPr/>
        <a:lstStyle/>
        <a:p>
          <a:endParaRPr lang="pl-PL"/>
        </a:p>
      </dgm:t>
    </dgm:pt>
    <dgm:pt modelId="{A2B97B98-B4AB-4E2D-A211-0AF14B1E7F4B}">
      <dgm:prSet phldrT="[Tekst]" custT="1"/>
      <dgm:spPr/>
      <dgm:t>
        <a:bodyPr/>
        <a:lstStyle/>
        <a:p>
          <a:r>
            <a:rPr lang="pl-PL" sz="2000" dirty="0"/>
            <a:t>Materiały informacyjne </a:t>
          </a:r>
        </a:p>
      </dgm:t>
    </dgm:pt>
    <dgm:pt modelId="{1FBDE71D-9B79-4584-A587-0BEEA912441E}" type="parTrans" cxnId="{84898944-B1DF-4E11-89D1-9ABC84EC7B1B}">
      <dgm:prSet/>
      <dgm:spPr/>
      <dgm:t>
        <a:bodyPr/>
        <a:lstStyle/>
        <a:p>
          <a:endParaRPr lang="pl-PL"/>
        </a:p>
      </dgm:t>
    </dgm:pt>
    <dgm:pt modelId="{6BD432F5-DCD0-4613-A353-ABC69579BF78}" type="sibTrans" cxnId="{84898944-B1DF-4E11-89D1-9ABC84EC7B1B}">
      <dgm:prSet/>
      <dgm:spPr/>
      <dgm:t>
        <a:bodyPr/>
        <a:lstStyle/>
        <a:p>
          <a:endParaRPr lang="pl-PL"/>
        </a:p>
      </dgm:t>
    </dgm:pt>
    <dgm:pt modelId="{D0069F45-8915-41B7-88E3-DE33434E02AE}">
      <dgm:prSet phldrT="[Tekst]" custT="1"/>
      <dgm:spPr/>
      <dgm:t>
        <a:bodyPr/>
        <a:lstStyle/>
        <a:p>
          <a:r>
            <a:rPr lang="pl-PL" sz="2000" dirty="0"/>
            <a:t>Spotkania bezpośrednie </a:t>
          </a:r>
        </a:p>
      </dgm:t>
    </dgm:pt>
    <dgm:pt modelId="{00607678-A8CA-4C41-B0BD-E9A8E09DC4DD}" type="parTrans" cxnId="{57423673-C10B-45D8-9148-56264EEEBA26}">
      <dgm:prSet/>
      <dgm:spPr/>
      <dgm:t>
        <a:bodyPr/>
        <a:lstStyle/>
        <a:p>
          <a:endParaRPr lang="pl-PL"/>
        </a:p>
      </dgm:t>
    </dgm:pt>
    <dgm:pt modelId="{99C3AB61-DF49-43CC-A7CB-FFCFA4588C47}" type="sibTrans" cxnId="{57423673-C10B-45D8-9148-56264EEEBA26}">
      <dgm:prSet/>
      <dgm:spPr/>
      <dgm:t>
        <a:bodyPr/>
        <a:lstStyle/>
        <a:p>
          <a:endParaRPr lang="pl-PL"/>
        </a:p>
      </dgm:t>
    </dgm:pt>
    <dgm:pt modelId="{D1F5328B-4FA3-4F7B-8CD2-49B2A97B9A8F}">
      <dgm:prSet phldrT="[Tekst]" custT="1"/>
      <dgm:spPr/>
      <dgm:t>
        <a:bodyPr/>
        <a:lstStyle/>
        <a:p>
          <a:r>
            <a:rPr lang="pl-PL" sz="2000" dirty="0"/>
            <a:t>Infolinia</a:t>
          </a:r>
          <a:r>
            <a:rPr lang="pl-PL" sz="3400" dirty="0"/>
            <a:t> </a:t>
          </a:r>
        </a:p>
      </dgm:t>
    </dgm:pt>
    <dgm:pt modelId="{0EF15162-CE86-427C-81C7-930DFE817405}" type="parTrans" cxnId="{B3554813-8589-4F7C-9EFD-02EA051B9433}">
      <dgm:prSet/>
      <dgm:spPr/>
      <dgm:t>
        <a:bodyPr/>
        <a:lstStyle/>
        <a:p>
          <a:endParaRPr lang="pl-PL"/>
        </a:p>
      </dgm:t>
    </dgm:pt>
    <dgm:pt modelId="{89E2F7C5-B685-46EF-B447-09DD866AA339}" type="sibTrans" cxnId="{B3554813-8589-4F7C-9EFD-02EA051B9433}">
      <dgm:prSet/>
      <dgm:spPr/>
      <dgm:t>
        <a:bodyPr/>
        <a:lstStyle/>
        <a:p>
          <a:endParaRPr lang="pl-PL"/>
        </a:p>
      </dgm:t>
    </dgm:pt>
    <dgm:pt modelId="{02CA65AE-DBE7-41BA-A069-74A8E0493AC9}">
      <dgm:prSet phldrT="[Tekst]" custT="1"/>
      <dgm:spPr/>
      <dgm:t>
        <a:bodyPr/>
        <a:lstStyle/>
        <a:p>
          <a:r>
            <a:rPr lang="pl-PL" sz="2000" dirty="0"/>
            <a:t>Warsztaty  i wydarzenia</a:t>
          </a:r>
        </a:p>
      </dgm:t>
    </dgm:pt>
    <dgm:pt modelId="{13B62295-6FAE-4087-A57B-9FAEB6EEED83}" type="parTrans" cxnId="{2EE4B3E7-CC18-4EB8-8261-F4F6B3DBE734}">
      <dgm:prSet/>
      <dgm:spPr/>
      <dgm:t>
        <a:bodyPr/>
        <a:lstStyle/>
        <a:p>
          <a:endParaRPr lang="pl-PL"/>
        </a:p>
      </dgm:t>
    </dgm:pt>
    <dgm:pt modelId="{BE8193FF-5C05-4D26-AD12-4A80B3E16A4B}" type="sibTrans" cxnId="{2EE4B3E7-CC18-4EB8-8261-F4F6B3DBE734}">
      <dgm:prSet/>
      <dgm:spPr/>
      <dgm:t>
        <a:bodyPr/>
        <a:lstStyle/>
        <a:p>
          <a:endParaRPr lang="pl-PL"/>
        </a:p>
      </dgm:t>
    </dgm:pt>
    <dgm:pt modelId="{BCB200BC-A4E4-B74F-97AE-CA5C3DF48AA4}">
      <dgm:prSet phldrT="[Tekst]" custT="1"/>
      <dgm:spPr/>
      <dgm:t>
        <a:bodyPr/>
        <a:lstStyle/>
        <a:p>
          <a:r>
            <a:rPr lang="pl-PL" sz="2000" dirty="0" smtClean="0"/>
            <a:t>Akcje </a:t>
          </a:r>
          <a:r>
            <a:rPr lang="pl-PL" sz="2000" dirty="0"/>
            <a:t>pilotażowe</a:t>
          </a:r>
        </a:p>
      </dgm:t>
    </dgm:pt>
    <dgm:pt modelId="{0C62F08C-58F6-DF40-BA8F-779175FFCF41}" type="parTrans" cxnId="{4D77F5E4-309B-B947-854B-EFD8BB78DCEA}">
      <dgm:prSet/>
      <dgm:spPr/>
      <dgm:t>
        <a:bodyPr/>
        <a:lstStyle/>
        <a:p>
          <a:endParaRPr lang="pl-PL"/>
        </a:p>
      </dgm:t>
    </dgm:pt>
    <dgm:pt modelId="{8FD2D287-7269-2743-B2E9-3A975D57CD5B}" type="sibTrans" cxnId="{4D77F5E4-309B-B947-854B-EFD8BB78DCEA}">
      <dgm:prSet/>
      <dgm:spPr/>
      <dgm:t>
        <a:bodyPr/>
        <a:lstStyle/>
        <a:p>
          <a:endParaRPr lang="pl-PL"/>
        </a:p>
      </dgm:t>
    </dgm:pt>
    <dgm:pt modelId="{05DC361C-3749-492E-B839-817F39491217}" type="pres">
      <dgm:prSet presAssocID="{AAA303BD-FBF7-4D93-8AD7-A0326C35C8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35D126-899A-4FF2-B735-C68D93FD9910}" type="pres">
      <dgm:prSet presAssocID="{15D81F10-AD57-479D-BB7F-CEA2CB1F93DB}" presName="node" presStyleLbl="node1" presStyleIdx="0" presStyleCnt="6" custLinFactNeighborX="5014" custLinFactNeighborY="-257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242CDE-EE81-46D7-B8FC-545586B806A5}" type="pres">
      <dgm:prSet presAssocID="{9B88BC00-E410-480E-BF0C-DEF591BAEDC4}" presName="sibTrans" presStyleCnt="0"/>
      <dgm:spPr/>
    </dgm:pt>
    <dgm:pt modelId="{1B5C4554-547D-4DDD-9076-847E677EC92C}" type="pres">
      <dgm:prSet presAssocID="{A2B97B98-B4AB-4E2D-A211-0AF14B1E7F4B}" presName="node" presStyleLbl="node1" presStyleIdx="1" presStyleCnt="6" custLinFactNeighborX="1413" custLinFactNeighborY="-257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29AE8D-F120-4292-852B-B4AE4A935E04}" type="pres">
      <dgm:prSet presAssocID="{6BD432F5-DCD0-4613-A353-ABC69579BF78}" presName="sibTrans" presStyleCnt="0"/>
      <dgm:spPr/>
    </dgm:pt>
    <dgm:pt modelId="{0F09FA7A-CC9E-4039-956A-1C8973C5C46C}" type="pres">
      <dgm:prSet presAssocID="{D0069F45-8915-41B7-88E3-DE33434E02AE}" presName="node" presStyleLbl="node1" presStyleIdx="2" presStyleCnt="6" custLinFactNeighborX="-988" custLinFactNeighborY="-257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2447D4-C267-4838-9F87-77E21199086E}" type="pres">
      <dgm:prSet presAssocID="{99C3AB61-DF49-43CC-A7CB-FFCFA4588C47}" presName="sibTrans" presStyleCnt="0"/>
      <dgm:spPr/>
    </dgm:pt>
    <dgm:pt modelId="{703A171C-26B6-442F-A17B-0BEABC319E91}" type="pres">
      <dgm:prSet presAssocID="{D1F5328B-4FA3-4F7B-8CD2-49B2A97B9A8F}" presName="node" presStyleLbl="node1" presStyleIdx="3" presStyleCnt="6" custLinFactNeighborX="414" custLinFactNeighborY="22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D8FFA6-F372-445E-8D0A-7D694F8559FF}" type="pres">
      <dgm:prSet presAssocID="{89E2F7C5-B685-46EF-B447-09DD866AA339}" presName="sibTrans" presStyleCnt="0"/>
      <dgm:spPr/>
    </dgm:pt>
    <dgm:pt modelId="{A8BBE47F-EFF6-9847-A63B-BFFBE661866D}" type="pres">
      <dgm:prSet presAssocID="{BCB200BC-A4E4-B74F-97AE-CA5C3DF48AA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0137A7-4B7D-494A-A1D9-3542122E03F9}" type="pres">
      <dgm:prSet presAssocID="{8FD2D287-7269-2743-B2E9-3A975D57CD5B}" presName="sibTrans" presStyleCnt="0"/>
      <dgm:spPr/>
    </dgm:pt>
    <dgm:pt modelId="{1FBC16F3-0B17-416C-BAA2-810C1355180C}" type="pres">
      <dgm:prSet presAssocID="{02CA65AE-DBE7-41BA-A069-74A8E0493AC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962043-4048-468F-9C16-C418F478610E}" type="presOf" srcId="{D1F5328B-4FA3-4F7B-8CD2-49B2A97B9A8F}" destId="{703A171C-26B6-442F-A17B-0BEABC319E91}" srcOrd="0" destOrd="0" presId="urn:microsoft.com/office/officeart/2005/8/layout/default"/>
    <dgm:cxn modelId="{0C5EB39D-DE5C-4B65-94A9-66626AE69FE6}" srcId="{AAA303BD-FBF7-4D93-8AD7-A0326C35C8AC}" destId="{15D81F10-AD57-479D-BB7F-CEA2CB1F93DB}" srcOrd="0" destOrd="0" parTransId="{AAF542B0-5670-4304-B2DD-7E6D146AA9DC}" sibTransId="{9B88BC00-E410-480E-BF0C-DEF591BAEDC4}"/>
    <dgm:cxn modelId="{57423673-C10B-45D8-9148-56264EEEBA26}" srcId="{AAA303BD-FBF7-4D93-8AD7-A0326C35C8AC}" destId="{D0069F45-8915-41B7-88E3-DE33434E02AE}" srcOrd="2" destOrd="0" parTransId="{00607678-A8CA-4C41-B0BD-E9A8E09DC4DD}" sibTransId="{99C3AB61-DF49-43CC-A7CB-FFCFA4588C47}"/>
    <dgm:cxn modelId="{3871CA73-5C79-4C12-8230-FE8CD2CD26C0}" type="presOf" srcId="{02CA65AE-DBE7-41BA-A069-74A8E0493AC9}" destId="{1FBC16F3-0B17-416C-BAA2-810C1355180C}" srcOrd="0" destOrd="0" presId="urn:microsoft.com/office/officeart/2005/8/layout/default"/>
    <dgm:cxn modelId="{1FD3C488-F9DE-44D5-8513-317688026F52}" type="presOf" srcId="{AAA303BD-FBF7-4D93-8AD7-A0326C35C8AC}" destId="{05DC361C-3749-492E-B839-817F39491217}" srcOrd="0" destOrd="0" presId="urn:microsoft.com/office/officeart/2005/8/layout/default"/>
    <dgm:cxn modelId="{87417EB2-1DBE-48FC-B7BA-5A2F7B99EADD}" type="presOf" srcId="{A2B97B98-B4AB-4E2D-A211-0AF14B1E7F4B}" destId="{1B5C4554-547D-4DDD-9076-847E677EC92C}" srcOrd="0" destOrd="0" presId="urn:microsoft.com/office/officeart/2005/8/layout/default"/>
    <dgm:cxn modelId="{4D77F5E4-309B-B947-854B-EFD8BB78DCEA}" srcId="{AAA303BD-FBF7-4D93-8AD7-A0326C35C8AC}" destId="{BCB200BC-A4E4-B74F-97AE-CA5C3DF48AA4}" srcOrd="4" destOrd="0" parTransId="{0C62F08C-58F6-DF40-BA8F-779175FFCF41}" sibTransId="{8FD2D287-7269-2743-B2E9-3A975D57CD5B}"/>
    <dgm:cxn modelId="{B45E68EA-3315-E046-BEDD-417AD858958C}" type="presOf" srcId="{BCB200BC-A4E4-B74F-97AE-CA5C3DF48AA4}" destId="{A8BBE47F-EFF6-9847-A63B-BFFBE661866D}" srcOrd="0" destOrd="0" presId="urn:microsoft.com/office/officeart/2005/8/layout/default"/>
    <dgm:cxn modelId="{2EE4B3E7-CC18-4EB8-8261-F4F6B3DBE734}" srcId="{AAA303BD-FBF7-4D93-8AD7-A0326C35C8AC}" destId="{02CA65AE-DBE7-41BA-A069-74A8E0493AC9}" srcOrd="5" destOrd="0" parTransId="{13B62295-6FAE-4087-A57B-9FAEB6EEED83}" sibTransId="{BE8193FF-5C05-4D26-AD12-4A80B3E16A4B}"/>
    <dgm:cxn modelId="{8A53FBF7-ACE0-4C82-AF39-51700BAC8AFB}" type="presOf" srcId="{D0069F45-8915-41B7-88E3-DE33434E02AE}" destId="{0F09FA7A-CC9E-4039-956A-1C8973C5C46C}" srcOrd="0" destOrd="0" presId="urn:microsoft.com/office/officeart/2005/8/layout/default"/>
    <dgm:cxn modelId="{84898944-B1DF-4E11-89D1-9ABC84EC7B1B}" srcId="{AAA303BD-FBF7-4D93-8AD7-A0326C35C8AC}" destId="{A2B97B98-B4AB-4E2D-A211-0AF14B1E7F4B}" srcOrd="1" destOrd="0" parTransId="{1FBDE71D-9B79-4584-A587-0BEEA912441E}" sibTransId="{6BD432F5-DCD0-4613-A353-ABC69579BF78}"/>
    <dgm:cxn modelId="{C7E3A221-CF6D-4895-B104-1A7087D34B4D}" type="presOf" srcId="{15D81F10-AD57-479D-BB7F-CEA2CB1F93DB}" destId="{9435D126-899A-4FF2-B735-C68D93FD9910}" srcOrd="0" destOrd="0" presId="urn:microsoft.com/office/officeart/2005/8/layout/default"/>
    <dgm:cxn modelId="{B3554813-8589-4F7C-9EFD-02EA051B9433}" srcId="{AAA303BD-FBF7-4D93-8AD7-A0326C35C8AC}" destId="{D1F5328B-4FA3-4F7B-8CD2-49B2A97B9A8F}" srcOrd="3" destOrd="0" parTransId="{0EF15162-CE86-427C-81C7-930DFE817405}" sibTransId="{89E2F7C5-B685-46EF-B447-09DD866AA339}"/>
    <dgm:cxn modelId="{67E49174-5F31-439B-B357-AF0D0610CADA}" type="presParOf" srcId="{05DC361C-3749-492E-B839-817F39491217}" destId="{9435D126-899A-4FF2-B735-C68D93FD9910}" srcOrd="0" destOrd="0" presId="urn:microsoft.com/office/officeart/2005/8/layout/default"/>
    <dgm:cxn modelId="{F04E1FAC-0DC4-4F2E-B8C5-7C484921503F}" type="presParOf" srcId="{05DC361C-3749-492E-B839-817F39491217}" destId="{DE242CDE-EE81-46D7-B8FC-545586B806A5}" srcOrd="1" destOrd="0" presId="urn:microsoft.com/office/officeart/2005/8/layout/default"/>
    <dgm:cxn modelId="{D129C55E-0A5E-4110-8C3D-281E4D6F7165}" type="presParOf" srcId="{05DC361C-3749-492E-B839-817F39491217}" destId="{1B5C4554-547D-4DDD-9076-847E677EC92C}" srcOrd="2" destOrd="0" presId="urn:microsoft.com/office/officeart/2005/8/layout/default"/>
    <dgm:cxn modelId="{D8600B18-3862-41CA-BA61-71081C44ACBC}" type="presParOf" srcId="{05DC361C-3749-492E-B839-817F39491217}" destId="{7A29AE8D-F120-4292-852B-B4AE4A935E04}" srcOrd="3" destOrd="0" presId="urn:microsoft.com/office/officeart/2005/8/layout/default"/>
    <dgm:cxn modelId="{FE713D70-548E-43B0-A90A-1C0043C9963A}" type="presParOf" srcId="{05DC361C-3749-492E-B839-817F39491217}" destId="{0F09FA7A-CC9E-4039-956A-1C8973C5C46C}" srcOrd="4" destOrd="0" presId="urn:microsoft.com/office/officeart/2005/8/layout/default"/>
    <dgm:cxn modelId="{FEFC1B5E-0BA4-43B6-9974-1884F9BC6636}" type="presParOf" srcId="{05DC361C-3749-492E-B839-817F39491217}" destId="{5E2447D4-C267-4838-9F87-77E21199086E}" srcOrd="5" destOrd="0" presId="urn:microsoft.com/office/officeart/2005/8/layout/default"/>
    <dgm:cxn modelId="{16B16F99-65BA-43FB-84E4-C19C7C4BED1F}" type="presParOf" srcId="{05DC361C-3749-492E-B839-817F39491217}" destId="{703A171C-26B6-442F-A17B-0BEABC319E91}" srcOrd="6" destOrd="0" presId="urn:microsoft.com/office/officeart/2005/8/layout/default"/>
    <dgm:cxn modelId="{FBC35EBE-0EC6-43F0-AD4C-E73F3EB3C49B}" type="presParOf" srcId="{05DC361C-3749-492E-B839-817F39491217}" destId="{C2D8FFA6-F372-445E-8D0A-7D694F8559FF}" srcOrd="7" destOrd="0" presId="urn:microsoft.com/office/officeart/2005/8/layout/default"/>
    <dgm:cxn modelId="{D9A01E07-089F-364D-938B-E90E13585F0A}" type="presParOf" srcId="{05DC361C-3749-492E-B839-817F39491217}" destId="{A8BBE47F-EFF6-9847-A63B-BFFBE661866D}" srcOrd="8" destOrd="0" presId="urn:microsoft.com/office/officeart/2005/8/layout/default"/>
    <dgm:cxn modelId="{02661926-20CE-7341-9457-002F16E33525}" type="presParOf" srcId="{05DC361C-3749-492E-B839-817F39491217}" destId="{C10137A7-4B7D-494A-A1D9-3542122E03F9}" srcOrd="9" destOrd="0" presId="urn:microsoft.com/office/officeart/2005/8/layout/default"/>
    <dgm:cxn modelId="{A27BE086-189C-4911-84AF-03B3EBF7455B}" type="presParOf" srcId="{05DC361C-3749-492E-B839-817F39491217}" destId="{1FBC16F3-0B17-416C-BAA2-810C135518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7AB-36B2-4646-950D-E274C72E9B3E}">
      <dsp:nvSpPr>
        <dsp:cNvPr id="0" name=""/>
        <dsp:cNvSpPr/>
      </dsp:nvSpPr>
      <dsp:spPr>
        <a:xfrm>
          <a:off x="842229" y="0"/>
          <a:ext cx="6430573" cy="4297363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Biodegradowalne</a:t>
          </a:r>
        </a:p>
      </dsp:txBody>
      <dsp:txXfrm>
        <a:off x="2933773" y="214868"/>
        <a:ext cx="2247485" cy="644604"/>
      </dsp:txXfrm>
    </dsp:sp>
    <dsp:sp modelId="{FCD88AAB-2656-0545-928A-1A9B26789015}">
      <dsp:nvSpPr>
        <dsp:cNvPr id="0" name=""/>
        <dsp:cNvSpPr/>
      </dsp:nvSpPr>
      <dsp:spPr>
        <a:xfrm>
          <a:off x="2073176" y="664082"/>
          <a:ext cx="4083246" cy="3511031"/>
        </a:xfrm>
        <a:prstGeom prst="ellipse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Bioodpady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- Ogrodowe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-Kuchenne</a:t>
          </a:r>
        </a:p>
      </dsp:txBody>
      <dsp:txXfrm>
        <a:off x="3163403" y="883521"/>
        <a:ext cx="1902793" cy="658318"/>
      </dsp:txXfrm>
    </dsp:sp>
    <dsp:sp modelId="{2D684F74-F869-DA4C-BF4B-32CF3403D773}">
      <dsp:nvSpPr>
        <dsp:cNvPr id="0" name=""/>
        <dsp:cNvSpPr/>
      </dsp:nvSpPr>
      <dsp:spPr>
        <a:xfrm>
          <a:off x="3276105" y="2464301"/>
          <a:ext cx="1677389" cy="1373437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Odpady zielone</a:t>
          </a:r>
        </a:p>
      </dsp:txBody>
      <dsp:txXfrm>
        <a:off x="3521753" y="2807660"/>
        <a:ext cx="1186093" cy="686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6426F-4ED3-4AC2-82AE-AF6C93FC4391}">
      <dsp:nvSpPr>
        <dsp:cNvPr id="0" name=""/>
        <dsp:cNvSpPr/>
      </dsp:nvSpPr>
      <dsp:spPr>
        <a:xfrm>
          <a:off x="1342491" y="0"/>
          <a:ext cx="5544616" cy="554461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2B043-9002-4D1A-8BC9-9C87D6EDFE47}">
      <dsp:nvSpPr>
        <dsp:cNvPr id="0" name=""/>
        <dsp:cNvSpPr/>
      </dsp:nvSpPr>
      <dsp:spPr>
        <a:xfrm>
          <a:off x="1852255" y="485220"/>
          <a:ext cx="2162400" cy="216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Surowiec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(nawóz oraz biogaz)</a:t>
          </a:r>
        </a:p>
      </dsp:txBody>
      <dsp:txXfrm>
        <a:off x="1957815" y="590780"/>
        <a:ext cx="1951280" cy="1951280"/>
      </dsp:txXfrm>
    </dsp:sp>
    <dsp:sp modelId="{ACE51AC3-B38A-4521-87D6-042415BC1185}">
      <dsp:nvSpPr>
        <dsp:cNvPr id="0" name=""/>
        <dsp:cNvSpPr/>
      </dsp:nvSpPr>
      <dsp:spPr>
        <a:xfrm>
          <a:off x="4197969" y="526738"/>
          <a:ext cx="2162400" cy="216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Czystość innych frakcji</a:t>
          </a:r>
        </a:p>
      </dsp:txBody>
      <dsp:txXfrm>
        <a:off x="4303529" y="632298"/>
        <a:ext cx="1951280" cy="1951280"/>
      </dsp:txXfrm>
    </dsp:sp>
    <dsp:sp modelId="{22F65563-9ADC-4539-9AAA-88398C732A3D}">
      <dsp:nvSpPr>
        <dsp:cNvPr id="0" name=""/>
        <dsp:cNvSpPr/>
      </dsp:nvSpPr>
      <dsp:spPr>
        <a:xfrm>
          <a:off x="1852255" y="2807904"/>
          <a:ext cx="2162400" cy="216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Niższe koszty zagospodarowania niż unieszkodliwianie ze zmieszanymi</a:t>
          </a:r>
        </a:p>
      </dsp:txBody>
      <dsp:txXfrm>
        <a:off x="1957815" y="2913464"/>
        <a:ext cx="1951280" cy="1951280"/>
      </dsp:txXfrm>
    </dsp:sp>
    <dsp:sp modelId="{CE3B4BCD-14D8-4338-B3E7-EF75C6BC29BD}">
      <dsp:nvSpPr>
        <dsp:cNvPr id="0" name=""/>
        <dsp:cNvSpPr/>
      </dsp:nvSpPr>
      <dsp:spPr>
        <a:xfrm>
          <a:off x="4197969" y="2855477"/>
          <a:ext cx="2162400" cy="216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Poziomy recyklingu</a:t>
          </a:r>
        </a:p>
      </dsp:txBody>
      <dsp:txXfrm>
        <a:off x="4303529" y="2961037"/>
        <a:ext cx="1951280" cy="1951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CEAE-4D27-435F-87CC-ED651BF54974}">
      <dsp:nvSpPr>
        <dsp:cNvPr id="0" name=""/>
        <dsp:cNvSpPr/>
      </dsp:nvSpPr>
      <dsp:spPr>
        <a:xfrm>
          <a:off x="0" y="0"/>
          <a:ext cx="7704856" cy="564232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Odpady kuchenne i zielone zbierane razem</a:t>
          </a:r>
        </a:p>
      </dsp:txBody>
      <dsp:txXfrm>
        <a:off x="27544" y="27544"/>
        <a:ext cx="7649768" cy="509144"/>
      </dsp:txXfrm>
    </dsp:sp>
    <dsp:sp modelId="{29CF57AD-DD17-43DC-A0B9-C19821BE4BAA}">
      <dsp:nvSpPr>
        <dsp:cNvPr id="0" name=""/>
        <dsp:cNvSpPr/>
      </dsp:nvSpPr>
      <dsp:spPr>
        <a:xfrm>
          <a:off x="0" y="583166"/>
          <a:ext cx="7704856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/>
            <a:t>Gdańsk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/>
            <a:t>Toruń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/>
            <a:t>Katowice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700" kern="1200" dirty="0"/>
        </a:p>
      </dsp:txBody>
      <dsp:txXfrm>
        <a:off x="0" y="583166"/>
        <a:ext cx="7704856" cy="1449000"/>
      </dsp:txXfrm>
    </dsp:sp>
    <dsp:sp modelId="{BFDB0CF3-6BF1-47A3-B1B5-0CB9B7A9B8A2}">
      <dsp:nvSpPr>
        <dsp:cNvPr id="0" name=""/>
        <dsp:cNvSpPr/>
      </dsp:nvSpPr>
      <dsp:spPr>
        <a:xfrm>
          <a:off x="0" y="2032166"/>
          <a:ext cx="7704856" cy="536889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Odpady kuchenne i zielone odbierane oddzielne</a:t>
          </a:r>
        </a:p>
      </dsp:txBody>
      <dsp:txXfrm>
        <a:off x="26209" y="2058375"/>
        <a:ext cx="7652438" cy="484471"/>
      </dsp:txXfrm>
    </dsp:sp>
    <dsp:sp modelId="{24A6C52E-68E7-4C13-B0DA-E178D6F5AE30}">
      <dsp:nvSpPr>
        <dsp:cNvPr id="0" name=""/>
        <dsp:cNvSpPr/>
      </dsp:nvSpPr>
      <dsp:spPr>
        <a:xfrm>
          <a:off x="0" y="2569056"/>
          <a:ext cx="7704856" cy="1604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/>
            <a:t>Poznań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/>
            <a:t>Warszawa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/>
            <a:t>Kraków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/>
            <a:t>Częstochowa </a:t>
          </a:r>
        </a:p>
      </dsp:txBody>
      <dsp:txXfrm>
        <a:off x="0" y="2569056"/>
        <a:ext cx="7704856" cy="1604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1BEF4-BA0A-4D71-B346-8B41DF1506E3}">
      <dsp:nvSpPr>
        <dsp:cNvPr id="0" name=""/>
        <dsp:cNvSpPr/>
      </dsp:nvSpPr>
      <dsp:spPr>
        <a:xfrm>
          <a:off x="1529601" y="-32695"/>
          <a:ext cx="5109938" cy="5109938"/>
        </a:xfrm>
        <a:prstGeom prst="circularArrow">
          <a:avLst>
            <a:gd name="adj1" fmla="val 5544"/>
            <a:gd name="adj2" fmla="val 330680"/>
            <a:gd name="adj3" fmla="val 13766052"/>
            <a:gd name="adj4" fmla="val 1739197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B3FC4-7FB7-49A5-83C8-AC784E020DBE}">
      <dsp:nvSpPr>
        <dsp:cNvPr id="0" name=""/>
        <dsp:cNvSpPr/>
      </dsp:nvSpPr>
      <dsp:spPr>
        <a:xfrm>
          <a:off x="2883081" y="0"/>
          <a:ext cx="2402978" cy="120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Informowanie</a:t>
          </a:r>
        </a:p>
      </dsp:txBody>
      <dsp:txXfrm>
        <a:off x="2941733" y="58652"/>
        <a:ext cx="2285674" cy="1084185"/>
      </dsp:txXfrm>
    </dsp:sp>
    <dsp:sp modelId="{3DE1FF0A-4505-4A0C-B8A8-8F5DAA2730BF}">
      <dsp:nvSpPr>
        <dsp:cNvPr id="0" name=""/>
        <dsp:cNvSpPr/>
      </dsp:nvSpPr>
      <dsp:spPr>
        <a:xfrm>
          <a:off x="4985737" y="1506684"/>
          <a:ext cx="2402978" cy="120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Edukowanie</a:t>
          </a:r>
        </a:p>
      </dsp:txBody>
      <dsp:txXfrm>
        <a:off x="5044389" y="1565336"/>
        <a:ext cx="2285674" cy="1084185"/>
      </dsp:txXfrm>
    </dsp:sp>
    <dsp:sp modelId="{7C2F5B9D-971D-46A8-BDCF-7554D262129B}">
      <dsp:nvSpPr>
        <dsp:cNvPr id="0" name=""/>
        <dsp:cNvSpPr/>
      </dsp:nvSpPr>
      <dsp:spPr>
        <a:xfrm>
          <a:off x="4194140" y="3942967"/>
          <a:ext cx="2402978" cy="120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Umożliwianie </a:t>
          </a:r>
        </a:p>
      </dsp:txBody>
      <dsp:txXfrm>
        <a:off x="4252792" y="4001619"/>
        <a:ext cx="2285674" cy="1084185"/>
      </dsp:txXfrm>
    </dsp:sp>
    <dsp:sp modelId="{39930A54-62F1-434A-B283-FA6C4A38CC5F}">
      <dsp:nvSpPr>
        <dsp:cNvPr id="0" name=""/>
        <dsp:cNvSpPr/>
      </dsp:nvSpPr>
      <dsp:spPr>
        <a:xfrm>
          <a:off x="1632480" y="3942967"/>
          <a:ext cx="2402978" cy="120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Modyfikowanie</a:t>
          </a:r>
        </a:p>
      </dsp:txBody>
      <dsp:txXfrm>
        <a:off x="1691132" y="4001619"/>
        <a:ext cx="2285674" cy="1084185"/>
      </dsp:txXfrm>
    </dsp:sp>
    <dsp:sp modelId="{D920FDBB-9C81-4AAF-B618-BC5D719DA826}">
      <dsp:nvSpPr>
        <dsp:cNvPr id="0" name=""/>
        <dsp:cNvSpPr/>
      </dsp:nvSpPr>
      <dsp:spPr>
        <a:xfrm>
          <a:off x="840884" y="1506684"/>
          <a:ext cx="2402978" cy="1201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Utrwalanie</a:t>
          </a:r>
        </a:p>
      </dsp:txBody>
      <dsp:txXfrm>
        <a:off x="899536" y="1565336"/>
        <a:ext cx="2285674" cy="1084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5D126-899A-4FF2-B735-C68D93FD9910}">
      <dsp:nvSpPr>
        <dsp:cNvPr id="0" name=""/>
        <dsp:cNvSpPr/>
      </dsp:nvSpPr>
      <dsp:spPr>
        <a:xfrm>
          <a:off x="128947" y="432045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Media tradycyjne i nowoczesne</a:t>
          </a:r>
        </a:p>
      </dsp:txBody>
      <dsp:txXfrm>
        <a:off x="128947" y="432045"/>
        <a:ext cx="2571749" cy="1543050"/>
      </dsp:txXfrm>
    </dsp:sp>
    <dsp:sp modelId="{1B5C4554-547D-4DDD-9076-847E677EC92C}">
      <dsp:nvSpPr>
        <dsp:cNvPr id="0" name=""/>
        <dsp:cNvSpPr/>
      </dsp:nvSpPr>
      <dsp:spPr>
        <a:xfrm>
          <a:off x="2865263" y="432045"/>
          <a:ext cx="2571749" cy="1543050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Materiały informacyjne </a:t>
          </a:r>
        </a:p>
      </dsp:txBody>
      <dsp:txXfrm>
        <a:off x="2865263" y="432045"/>
        <a:ext cx="2571749" cy="1543050"/>
      </dsp:txXfrm>
    </dsp:sp>
    <dsp:sp modelId="{0F09FA7A-CC9E-4039-956A-1C8973C5C46C}">
      <dsp:nvSpPr>
        <dsp:cNvPr id="0" name=""/>
        <dsp:cNvSpPr/>
      </dsp:nvSpPr>
      <dsp:spPr>
        <a:xfrm>
          <a:off x="5632441" y="432045"/>
          <a:ext cx="2571749" cy="1543050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Spotkania bezpośrednie </a:t>
          </a:r>
        </a:p>
      </dsp:txBody>
      <dsp:txXfrm>
        <a:off x="5632441" y="432045"/>
        <a:ext cx="2571749" cy="1543050"/>
      </dsp:txXfrm>
    </dsp:sp>
    <dsp:sp modelId="{703A171C-26B6-442F-A17B-0BEABC319E91}">
      <dsp:nvSpPr>
        <dsp:cNvPr id="0" name=""/>
        <dsp:cNvSpPr/>
      </dsp:nvSpPr>
      <dsp:spPr>
        <a:xfrm>
          <a:off x="10647" y="2664293"/>
          <a:ext cx="2571749" cy="1543050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Infolinia</a:t>
          </a:r>
          <a:r>
            <a:rPr lang="pl-PL" sz="3400" kern="1200" dirty="0"/>
            <a:t> </a:t>
          </a:r>
        </a:p>
      </dsp:txBody>
      <dsp:txXfrm>
        <a:off x="10647" y="2664293"/>
        <a:ext cx="2571749" cy="1543050"/>
      </dsp:txXfrm>
    </dsp:sp>
    <dsp:sp modelId="{A8BBE47F-EFF6-9847-A63B-BFFBE661866D}">
      <dsp:nvSpPr>
        <dsp:cNvPr id="0" name=""/>
        <dsp:cNvSpPr/>
      </dsp:nvSpPr>
      <dsp:spPr>
        <a:xfrm>
          <a:off x="2828925" y="2629297"/>
          <a:ext cx="2571749" cy="1543050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Akcje </a:t>
          </a:r>
          <a:r>
            <a:rPr lang="pl-PL" sz="2000" kern="1200" dirty="0"/>
            <a:t>pilotażowe</a:t>
          </a:r>
        </a:p>
      </dsp:txBody>
      <dsp:txXfrm>
        <a:off x="2828925" y="2629297"/>
        <a:ext cx="2571749" cy="1543050"/>
      </dsp:txXfrm>
    </dsp:sp>
    <dsp:sp modelId="{1FBC16F3-0B17-416C-BAA2-810C1355180C}">
      <dsp:nvSpPr>
        <dsp:cNvPr id="0" name=""/>
        <dsp:cNvSpPr/>
      </dsp:nvSpPr>
      <dsp:spPr>
        <a:xfrm>
          <a:off x="5657849" y="2629297"/>
          <a:ext cx="2571749" cy="154305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Warsztaty  i wydarzenia</a:t>
          </a:r>
        </a:p>
      </dsp:txBody>
      <dsp:txXfrm>
        <a:off x="5657849" y="2629297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94870-B07D-48A4-9605-F7AC8F188FA9}" type="datetimeFigureOut">
              <a:rPr lang="pl-PL" smtClean="0"/>
              <a:t>2019-09-20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089B-AC71-4943-87BF-B3862F9CF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894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</a:lstStyle>
          <a:p>
            <a:pPr>
              <a:defRPr/>
            </a:pPr>
            <a:fld id="{831EF661-22BE-461D-B848-50D182BC2C7A}" type="datetimeFigureOut">
              <a:rPr lang="pl-PL"/>
              <a:pPr>
                <a:defRPr/>
              </a:pPr>
              <a:t>2019-09-20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l-PL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5631D61-7711-4EF7-9F19-6D650736761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4174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l-PL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EF0B9BB3-F55E-472D-8E97-6205D2853587}" type="slidenum">
              <a:rPr lang="pl-PL" altLang="pl-PL">
                <a:latin typeface="Calibri" panose="020F0502020204030204" pitchFamily="34" charset="0"/>
              </a:rPr>
              <a:pPr/>
              <a:t>1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4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4376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6365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7912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l-PL" dirty="0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73083E2F-25B2-4B28-A50C-68E79239C1B0}" type="slidenum">
              <a:rPr lang="pl-PL" altLang="pl-PL">
                <a:latin typeface="Calibri" panose="020F0502020204030204" pitchFamily="34" charset="0"/>
              </a:rPr>
              <a:pPr/>
              <a:t>29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6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306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u="sng" dirty="0">
                <a:solidFill>
                  <a:prstClr val="black"/>
                </a:solidFill>
                <a:latin typeface="+mn-lt"/>
              </a:rPr>
              <a:t>ulegające biodegradacji odpady </a:t>
            </a:r>
            <a:r>
              <a:rPr lang="pl-PL" sz="1200" dirty="0">
                <a:solidFill>
                  <a:prstClr val="black"/>
                </a:solidFill>
                <a:latin typeface="+mn-lt"/>
              </a:rPr>
              <a:t>z ogrodów i parków („odpady ogrodowe i parkowe” – tak Dyrektywa),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448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828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Inne – obejmują drewno, gabaryty, tekstylia, higieniczne, itd.</a:t>
            </a:r>
          </a:p>
          <a:p>
            <a:r>
              <a:rPr lang="pl-PL" dirty="0"/>
              <a:t>Obejmuje okres od października 2017 do września 2018</a:t>
            </a:r>
          </a:p>
          <a:p>
            <a:r>
              <a:rPr lang="pl-PL" dirty="0"/>
              <a:t>Nie obejmuje odpadów z PSZOK, kompostowników, oraz dzikich wysypisk</a:t>
            </a:r>
          </a:p>
          <a:p>
            <a:r>
              <a:rPr lang="pl-PL" dirty="0"/>
              <a:t>Oceny dokonano poprzez wyliczenie jednostkowych wskaźników nagromadzenia odpadów dla trzech reprezentatywnych tras dla poszczególnych środowisk, z których odbierane były odpady.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299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527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9488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385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31D61-7711-4EF7-9F19-6D6507367618}" type="slidenum">
              <a:rPr lang="pl-PL" altLang="pl-PL" smtClean="0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49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oliniowy 7"/>
          <p:cNvCxnSpPr/>
          <p:nvPr userDrawn="1"/>
        </p:nvCxnSpPr>
        <p:spPr>
          <a:xfrm>
            <a:off x="0" y="6002338"/>
            <a:ext cx="914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040438"/>
            <a:ext cx="2635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 userDrawn="1"/>
        </p:nvSpPr>
        <p:spPr>
          <a:xfrm flipV="1">
            <a:off x="-12700" y="0"/>
            <a:ext cx="9156700" cy="8905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gradFill flip="none" rotWithShape="1">
                <a:gsLst>
                  <a:gs pos="0">
                    <a:srgbClr val="92D050">
                      <a:lumMod val="100000"/>
                    </a:srgb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1422400" y="2006600"/>
            <a:ext cx="6462713" cy="230505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45200"/>
            <a:ext cx="34480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F86097C-473D-49F6-96E7-3E6EF4E35E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02339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184957929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t>WROCŁAW, Marzec 2012</a:t>
            </a:r>
          </a:p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480124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oliniowy 7"/>
          <p:cNvCxnSpPr/>
          <p:nvPr userDrawn="1"/>
        </p:nvCxnSpPr>
        <p:spPr>
          <a:xfrm>
            <a:off x="0" y="6002338"/>
            <a:ext cx="914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040438"/>
            <a:ext cx="2635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 userDrawn="1"/>
        </p:nvSpPr>
        <p:spPr>
          <a:xfrm flipV="1">
            <a:off x="-12700" y="0"/>
            <a:ext cx="9156700" cy="8905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gradFill flip="none" rotWithShape="1">
                <a:gsLst>
                  <a:gs pos="0">
                    <a:srgbClr val="92D050">
                      <a:lumMod val="100000"/>
                    </a:srgb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1422400" y="2006600"/>
            <a:ext cx="6462713" cy="2305050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045200"/>
            <a:ext cx="34480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F86097C-473D-49F6-96E7-3E6EF4E35EA8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9074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W</a:t>
            </a:r>
            <a:r>
              <a:rPr sz="800">
                <a:solidFill>
                  <a:prstClr val="white"/>
                </a:solidFill>
              </a:rPr>
              <a:t>ROCŁAW</a:t>
            </a:r>
          </a:p>
          <a:p>
            <a:pPr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>
                <a:solidFill>
                  <a:prstClr val="white"/>
                </a:solidFill>
              </a:rPr>
              <a:t>WROCŁAW, </a:t>
            </a:r>
            <a:r>
              <a:rPr err="1">
                <a:solidFill>
                  <a:prstClr val="white"/>
                </a:solidFill>
              </a:rPr>
              <a:t>Marzec</a:t>
            </a:r>
            <a:r>
              <a:rPr>
                <a:solidFill>
                  <a:prstClr val="white"/>
                </a:solidFill>
              </a:rPr>
              <a:t> 2012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162675"/>
            <a:ext cx="1790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44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5048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364163"/>
            <a:ext cx="13811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pl-PL" sz="3600" b="0" cap="none">
                <a:latin typeface="Georgia" pitchFamily="18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  <a:prstGeom prst="rect">
            <a:avLst/>
          </a:prstGeom>
        </p:spPr>
        <p:txBody>
          <a:bodyPr anchor="t"/>
          <a:lstStyle>
            <a:lvl1pPr marL="0" indent="0" eaLnBrk="1" latinLnBrk="0" hangingPunct="1">
              <a:buNone/>
              <a:defRPr kumimoji="0" lang="pl-PL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AEFC936-420D-4B71-B4BD-B9C634E8709F}" type="slidenum">
              <a:rPr lang="pl-PL" altLang="pl-PL">
                <a:solidFill>
                  <a:prstClr val="black"/>
                </a:solidFill>
              </a:rPr>
              <a:pPr/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0339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eaLnBrk="1" latinLnBrk="0" hangingPunct="1">
              <a:defRPr kumimoji="0" lang="pl-PL" sz="2800">
                <a:latin typeface="Georgia" pitchFamily="18" charset="0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54" y="1828800"/>
            <a:ext cx="82296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pl-PL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pl-PL" sz="1800">
                <a:latin typeface="Georgia" pitchFamily="18" charset="0"/>
              </a:defRPr>
            </a:lvl2pPr>
            <a:lvl3pPr eaLnBrk="1" latinLnBrk="0" hangingPunct="1">
              <a:defRPr kumimoji="0" lang="pl-PL" sz="2000">
                <a:latin typeface="Georgia" pitchFamily="18" charset="0"/>
              </a:defRPr>
            </a:lvl3pPr>
            <a:lvl4pPr eaLnBrk="1" latinLnBrk="0" hangingPunct="1">
              <a:defRPr kumimoji="0" lang="pl-PL" sz="2000">
                <a:latin typeface="Georgia" pitchFamily="18" charset="0"/>
              </a:defRPr>
            </a:lvl4pPr>
            <a:lvl5pPr eaLnBrk="1" latinLnBrk="0" hangingPunct="1">
              <a:defRPr kumimoji="0" lang="pl-PL" sz="2000">
                <a:latin typeface="Georgia" pitchFamily="18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</a:rP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125958202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</a:rP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3849303449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pl-PL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pl-PL" sz="20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000"/>
            </a:lvl1pPr>
            <a:lvl2pPr eaLnBrk="1" latinLnBrk="0" hangingPunct="1">
              <a:defRPr kumimoji="0" lang="pl-PL" sz="1800"/>
            </a:lvl2pPr>
            <a:lvl3pPr eaLnBrk="1" latinLnBrk="0" hangingPunct="1">
              <a:defRPr kumimoji="0" lang="pl-PL" sz="1600"/>
            </a:lvl3pPr>
            <a:lvl4pPr eaLnBrk="1" latinLnBrk="0" hangingPunct="1">
              <a:defRPr kumimoji="0" lang="pl-PL" sz="1400"/>
            </a:lvl4pPr>
            <a:lvl5pPr eaLnBrk="1" latinLnBrk="0" hangingPunct="1">
              <a:defRPr kumimoji="0" lang="pl-PL" sz="14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pl-PL" sz="20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000"/>
            </a:lvl1pPr>
            <a:lvl2pPr eaLnBrk="1" latinLnBrk="0" hangingPunct="1">
              <a:defRPr kumimoji="0" lang="pl-PL" sz="1800"/>
            </a:lvl2pPr>
            <a:lvl3pPr eaLnBrk="1" latinLnBrk="0" hangingPunct="1">
              <a:defRPr kumimoji="0" lang="pl-PL" sz="1600"/>
            </a:lvl3pPr>
            <a:lvl4pPr eaLnBrk="1" latinLnBrk="0" hangingPunct="1">
              <a:defRPr kumimoji="0" lang="pl-PL" sz="1400"/>
            </a:lvl4pPr>
            <a:lvl5pPr eaLnBrk="1" latinLnBrk="0" hangingPunct="1">
              <a:defRPr kumimoji="0" lang="pl-PL" sz="14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</a:rP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2713673062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eaLnBrk="1" latinLnBrk="0" hangingPunct="1">
              <a:defRPr kumimoji="0" lang="pl-PL" sz="280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</a:rP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2993886097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138" y="46529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</a:rP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3213615386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800"/>
            </a:lvl1pPr>
            <a:lvl2pPr eaLnBrk="1" latinLnBrk="0" hangingPunct="1">
              <a:defRPr kumimoji="0" lang="pl-PL" sz="2400"/>
            </a:lvl2pPr>
            <a:lvl3pPr eaLnBrk="1" latinLnBrk="0" hangingPunct="1">
              <a:defRPr kumimoji="0" lang="pl-PL" sz="2000"/>
            </a:lvl3pPr>
            <a:lvl4pPr eaLnBrk="1" latinLnBrk="0" hangingPunct="1">
              <a:defRPr kumimoji="0" lang="pl-PL" sz="1800"/>
            </a:lvl4pPr>
            <a:lvl5pPr eaLnBrk="1" latinLnBrk="0" hangingPunct="1">
              <a:defRPr kumimoji="0" lang="pl-PL" sz="1800"/>
            </a:lvl5pPr>
            <a:lvl6pPr eaLnBrk="1" latinLnBrk="0" hangingPunct="1">
              <a:defRPr kumimoji="0" lang="pl-PL" sz="2000"/>
            </a:lvl6pPr>
            <a:lvl7pPr eaLnBrk="1" latinLnBrk="0" hangingPunct="1">
              <a:defRPr kumimoji="0" lang="pl-PL" sz="2000"/>
            </a:lvl7pPr>
            <a:lvl8pPr eaLnBrk="1" latinLnBrk="0" hangingPunct="1">
              <a:defRPr kumimoji="0" lang="pl-PL" sz="2000"/>
            </a:lvl8pPr>
            <a:lvl9pPr eaLnBrk="1" latinLnBrk="0" hangingPunct="1">
              <a:defRPr kumimoji="0" lang="pl-PL"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</a:rP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303557263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W</a:t>
            </a:r>
            <a:r>
              <a:rPr sz="800"/>
              <a:t>ROCŁAW</a:t>
            </a:r>
          </a:p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pl-PL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pl-PL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WROCŁAW, </a:t>
            </a:r>
            <a:r>
              <a:rPr err="1"/>
              <a:t>Marzec</a:t>
            </a:r>
            <a:r>
              <a:t> 2012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162675"/>
            <a:ext cx="1790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44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5048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364163"/>
            <a:ext cx="13811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pl-PL" sz="3600" b="0" cap="none">
                <a:latin typeface="Georgia" pitchFamily="18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  <a:prstGeom prst="rect">
            <a:avLst/>
          </a:prstGeom>
        </p:spPr>
        <p:txBody>
          <a:bodyPr anchor="t"/>
          <a:lstStyle>
            <a:lvl1pPr marL="0" indent="0" eaLnBrk="1" latinLnBrk="0" hangingPunct="1">
              <a:buNone/>
              <a:defRPr kumimoji="0" lang="pl-PL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AEFC936-420D-4B71-B4BD-B9C634E870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7630206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pl-PL" sz="3200"/>
            </a:lvl1pPr>
            <a:lvl2pPr marL="457200" indent="0" eaLnBrk="1" latinLnBrk="0" hangingPunct="1">
              <a:buNone/>
              <a:defRPr kumimoji="0" lang="pl-PL" sz="2800"/>
            </a:lvl2pPr>
            <a:lvl3pPr marL="914400" indent="0" eaLnBrk="1" latinLnBrk="0" hangingPunct="1">
              <a:buNone/>
              <a:defRPr kumimoji="0" lang="pl-PL" sz="2400"/>
            </a:lvl3pPr>
            <a:lvl4pPr marL="1371600" indent="0" eaLnBrk="1" latinLnBrk="0" hangingPunct="1">
              <a:buNone/>
              <a:defRPr kumimoji="0" lang="pl-PL" sz="2000"/>
            </a:lvl4pPr>
            <a:lvl5pPr marL="1828800" indent="0" eaLnBrk="1" latinLnBrk="0" hangingPunct="1">
              <a:buNone/>
              <a:defRPr kumimoji="0" lang="pl-PL" sz="2000"/>
            </a:lvl5pPr>
            <a:lvl6pPr marL="2286000" indent="0" eaLnBrk="1" latinLnBrk="0" hangingPunct="1">
              <a:buNone/>
              <a:defRPr kumimoji="0" lang="pl-PL" sz="2000"/>
            </a:lvl6pPr>
            <a:lvl7pPr marL="2743200" indent="0" eaLnBrk="1" latinLnBrk="0" hangingPunct="1">
              <a:buNone/>
              <a:defRPr kumimoji="0" lang="pl-PL" sz="2000"/>
            </a:lvl7pPr>
            <a:lvl8pPr marL="3200400" indent="0" eaLnBrk="1" latinLnBrk="0" hangingPunct="1">
              <a:buNone/>
              <a:defRPr kumimoji="0" lang="pl-PL" sz="2000"/>
            </a:lvl8pPr>
            <a:lvl9pPr marL="3657600" indent="0" eaLnBrk="1" latinLnBrk="0" hangingPunct="1">
              <a:buNone/>
              <a:defRPr kumimoji="0" lang="pl-PL"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</a:rP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266447100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</a:rP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3098645632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26.11.2018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Biorecykling - Warszawa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>
                <a:solidFill>
                  <a:prstClr val="black"/>
                </a:solidFill>
              </a:rPr>
              <a:t>WROCŁAW, Marzec 2012</a:t>
            </a:r>
          </a:p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49421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Przeciągnij obraz na symbol zastępczy lub kliknij ikonę, aby go dodać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26.11.2018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Biorecykling - Warszawa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1E0A-6C07-024A-8C6D-E161A5196D74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055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980" y="2780928"/>
            <a:ext cx="7772400" cy="1362075"/>
          </a:xfrm>
        </p:spPr>
        <p:txBody>
          <a:bodyPr anchor="b" anchorCtr="0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9980" y="4473575"/>
            <a:ext cx="7772400" cy="835492"/>
          </a:xfrm>
        </p:spPr>
        <p:txBody>
          <a:bodyPr anchor="t" anchorCtr="0"/>
          <a:lstStyle>
            <a:lvl1pPr marL="0" indent="0" algn="l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72A6D-7609-4DA0-999C-28F66C700739}" type="slidenum">
              <a:rPr lang="de-DE">
                <a:solidFill>
                  <a:prstClr val="black"/>
                </a:solidFill>
              </a:rPr>
              <a:pPr/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Biorecykling - Warszawa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>
                <a:solidFill>
                  <a:prstClr val="black"/>
                </a:solidFill>
              </a:rPr>
              <a:t>26.11.2018</a:t>
            </a: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26.11.2018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>
                <a:solidFill>
                  <a:prstClr val="black"/>
                </a:solidFill>
              </a:rPr>
              <a:t>Biorecykling - Warszawa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1E0A-6C07-024A-8C6D-E161A5196D74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ia"/>
          <p:cNvSpPr/>
          <p:nvPr/>
        </p:nvSpPr>
        <p:spPr>
          <a:xfrm flipV="1">
            <a:off x="5620994" y="4959531"/>
            <a:ext cx="1" cy="1155065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7" tIns="35717" rIns="35717" bIns="35717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7" name="Linia"/>
          <p:cNvSpPr/>
          <p:nvPr/>
        </p:nvSpPr>
        <p:spPr>
          <a:xfrm>
            <a:off x="357188" y="6420445"/>
            <a:ext cx="843711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7" tIns="35717" rIns="35717" bIns="35717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Linia"/>
          <p:cNvSpPr/>
          <p:nvPr/>
        </p:nvSpPr>
        <p:spPr>
          <a:xfrm>
            <a:off x="357188" y="4661297"/>
            <a:ext cx="843751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7" tIns="35717" rIns="35717" bIns="35717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" name="Linia"/>
          <p:cNvSpPr/>
          <p:nvPr/>
        </p:nvSpPr>
        <p:spPr>
          <a:xfrm flipV="1">
            <a:off x="5620994" y="4959531"/>
            <a:ext cx="1" cy="1155065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7" tIns="35717" rIns="35717" bIns="35717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357187" y="4286250"/>
            <a:ext cx="5063133" cy="375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700" i="1"/>
            </a:lvl1pPr>
          </a:lstStyle>
          <a:p>
            <a:r>
              <a:t>Lorem Ipsum Dolor</a:t>
            </a:r>
          </a:p>
        </p:txBody>
      </p:sp>
      <p:sp>
        <p:nvSpPr>
          <p:cNvPr id="31" name="Obrazek"/>
          <p:cNvSpPr>
            <a:spLocks noGrp="1"/>
          </p:cNvSpPr>
          <p:nvPr>
            <p:ph type="pic" idx="14"/>
          </p:nvPr>
        </p:nvSpPr>
        <p:spPr>
          <a:xfrm>
            <a:off x="419696" y="445402"/>
            <a:ext cx="8304609" cy="3661173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32" name="Tekst tytułowy"/>
          <p:cNvSpPr txBox="1">
            <a:spLocks noGrp="1"/>
          </p:cNvSpPr>
          <p:nvPr>
            <p:ph type="title"/>
          </p:nvPr>
        </p:nvSpPr>
        <p:spPr>
          <a:xfrm>
            <a:off x="357187" y="4697015"/>
            <a:ext cx="5063133" cy="169664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Tekst tytułowy</a:t>
            </a:r>
          </a:p>
        </p:txBody>
      </p:sp>
      <p:sp>
        <p:nvSpPr>
          <p:cNvPr id="33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5822156" y="4697015"/>
            <a:ext cx="2982516" cy="16966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7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7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7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7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7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brazek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razek"/>
          <p:cNvSpPr>
            <a:spLocks noGrp="1"/>
          </p:cNvSpPr>
          <p:nvPr>
            <p:ph type="pic" sz="quarter" idx="13"/>
          </p:nvPr>
        </p:nvSpPr>
        <p:spPr>
          <a:xfrm>
            <a:off x="4820850" y="3355874"/>
            <a:ext cx="3866555" cy="2973587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98" name="Obrazek"/>
          <p:cNvSpPr>
            <a:spLocks noGrp="1"/>
          </p:cNvSpPr>
          <p:nvPr>
            <p:ph type="pic" sz="quarter" idx="14"/>
          </p:nvPr>
        </p:nvSpPr>
        <p:spPr>
          <a:xfrm>
            <a:off x="4823833" y="428625"/>
            <a:ext cx="3866555" cy="2482453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99" name="Obrazek"/>
          <p:cNvSpPr>
            <a:spLocks noGrp="1"/>
          </p:cNvSpPr>
          <p:nvPr>
            <p:ph type="pic" sz="half" idx="15"/>
          </p:nvPr>
        </p:nvSpPr>
        <p:spPr>
          <a:xfrm>
            <a:off x="391725" y="428625"/>
            <a:ext cx="3929063" cy="5902524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0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eaLnBrk="1" latinLnBrk="0" hangingPunct="1">
              <a:defRPr kumimoji="0" lang="pl-PL" sz="2800">
                <a:latin typeface="Georgia" pitchFamily="18" charset="0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54" y="1828800"/>
            <a:ext cx="82296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pl-PL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pl-PL" sz="1800">
                <a:latin typeface="Georgia" pitchFamily="18" charset="0"/>
              </a:defRPr>
            </a:lvl2pPr>
            <a:lvl3pPr eaLnBrk="1" latinLnBrk="0" hangingPunct="1">
              <a:defRPr kumimoji="0" lang="pl-PL" sz="2000">
                <a:latin typeface="Georgia" pitchFamily="18" charset="0"/>
              </a:defRPr>
            </a:lvl3pPr>
            <a:lvl4pPr eaLnBrk="1" latinLnBrk="0" hangingPunct="1">
              <a:defRPr kumimoji="0" lang="pl-PL" sz="2000">
                <a:latin typeface="Georgia" pitchFamily="18" charset="0"/>
              </a:defRPr>
            </a:lvl4pPr>
            <a:lvl5pPr eaLnBrk="1" latinLnBrk="0" hangingPunct="1">
              <a:defRPr kumimoji="0" lang="pl-PL" sz="2000">
                <a:latin typeface="Georgia" pitchFamily="18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137042007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133008891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pl-PL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pl-PL" sz="20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000"/>
            </a:lvl1pPr>
            <a:lvl2pPr eaLnBrk="1" latinLnBrk="0" hangingPunct="1">
              <a:defRPr kumimoji="0" lang="pl-PL" sz="1800"/>
            </a:lvl2pPr>
            <a:lvl3pPr eaLnBrk="1" latinLnBrk="0" hangingPunct="1">
              <a:defRPr kumimoji="0" lang="pl-PL" sz="1600"/>
            </a:lvl3pPr>
            <a:lvl4pPr eaLnBrk="1" latinLnBrk="0" hangingPunct="1">
              <a:defRPr kumimoji="0" lang="pl-PL" sz="1400"/>
            </a:lvl4pPr>
            <a:lvl5pPr eaLnBrk="1" latinLnBrk="0" hangingPunct="1">
              <a:defRPr kumimoji="0" lang="pl-PL" sz="14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pl-PL" sz="20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000"/>
            </a:lvl1pPr>
            <a:lvl2pPr eaLnBrk="1" latinLnBrk="0" hangingPunct="1">
              <a:defRPr kumimoji="0" lang="pl-PL" sz="1800"/>
            </a:lvl2pPr>
            <a:lvl3pPr eaLnBrk="1" latinLnBrk="0" hangingPunct="1">
              <a:defRPr kumimoji="0" lang="pl-PL" sz="1600"/>
            </a:lvl3pPr>
            <a:lvl4pPr eaLnBrk="1" latinLnBrk="0" hangingPunct="1">
              <a:defRPr kumimoji="0" lang="pl-PL" sz="1400"/>
            </a:lvl4pPr>
            <a:lvl5pPr eaLnBrk="1" latinLnBrk="0" hangingPunct="1">
              <a:defRPr kumimoji="0" lang="pl-PL" sz="14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361798748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eaLnBrk="1" latinLnBrk="0" hangingPunct="1">
              <a:defRPr kumimoji="0" lang="pl-PL" sz="2800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162658106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138" y="4652963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424274630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pl-PL" sz="2800"/>
            </a:lvl1pPr>
            <a:lvl2pPr eaLnBrk="1" latinLnBrk="0" hangingPunct="1">
              <a:defRPr kumimoji="0" lang="pl-PL" sz="2400"/>
            </a:lvl2pPr>
            <a:lvl3pPr eaLnBrk="1" latinLnBrk="0" hangingPunct="1">
              <a:defRPr kumimoji="0" lang="pl-PL" sz="2000"/>
            </a:lvl3pPr>
            <a:lvl4pPr eaLnBrk="1" latinLnBrk="0" hangingPunct="1">
              <a:defRPr kumimoji="0" lang="pl-PL" sz="1800"/>
            </a:lvl4pPr>
            <a:lvl5pPr eaLnBrk="1" latinLnBrk="0" hangingPunct="1">
              <a:defRPr kumimoji="0" lang="pl-PL" sz="1800"/>
            </a:lvl5pPr>
            <a:lvl6pPr eaLnBrk="1" latinLnBrk="0" hangingPunct="1">
              <a:defRPr kumimoji="0" lang="pl-PL" sz="2000"/>
            </a:lvl6pPr>
            <a:lvl7pPr eaLnBrk="1" latinLnBrk="0" hangingPunct="1">
              <a:defRPr kumimoji="0" lang="pl-PL" sz="2000"/>
            </a:lvl7pPr>
            <a:lvl8pPr eaLnBrk="1" latinLnBrk="0" hangingPunct="1">
              <a:defRPr kumimoji="0" lang="pl-PL" sz="2000"/>
            </a:lvl8pPr>
            <a:lvl9pPr eaLnBrk="1" latinLnBrk="0" hangingPunct="1">
              <a:defRPr kumimoji="0" lang="pl-PL"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169687774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pl-PL" sz="3200"/>
            </a:lvl1pPr>
            <a:lvl2pPr marL="457200" indent="0" eaLnBrk="1" latinLnBrk="0" hangingPunct="1">
              <a:buNone/>
              <a:defRPr kumimoji="0" lang="pl-PL" sz="2800"/>
            </a:lvl2pPr>
            <a:lvl3pPr marL="914400" indent="0" eaLnBrk="1" latinLnBrk="0" hangingPunct="1">
              <a:buNone/>
              <a:defRPr kumimoji="0" lang="pl-PL" sz="2400"/>
            </a:lvl3pPr>
            <a:lvl4pPr marL="1371600" indent="0" eaLnBrk="1" latinLnBrk="0" hangingPunct="1">
              <a:buNone/>
              <a:defRPr kumimoji="0" lang="pl-PL" sz="2000"/>
            </a:lvl4pPr>
            <a:lvl5pPr marL="1828800" indent="0" eaLnBrk="1" latinLnBrk="0" hangingPunct="1">
              <a:buNone/>
              <a:defRPr kumimoji="0" lang="pl-PL" sz="2000"/>
            </a:lvl5pPr>
            <a:lvl6pPr marL="2286000" indent="0" eaLnBrk="1" latinLnBrk="0" hangingPunct="1">
              <a:buNone/>
              <a:defRPr kumimoji="0" lang="pl-PL" sz="2000"/>
            </a:lvl6pPr>
            <a:lvl7pPr marL="2743200" indent="0" eaLnBrk="1" latinLnBrk="0" hangingPunct="1">
              <a:buNone/>
              <a:defRPr kumimoji="0" lang="pl-PL" sz="2000"/>
            </a:lvl7pPr>
            <a:lvl8pPr marL="3200400" indent="0" eaLnBrk="1" latinLnBrk="0" hangingPunct="1">
              <a:buNone/>
              <a:defRPr kumimoji="0" lang="pl-PL" sz="2000"/>
            </a:lvl8pPr>
            <a:lvl9pPr marL="3657600" indent="0" eaLnBrk="1" latinLnBrk="0" hangingPunct="1">
              <a:buNone/>
              <a:defRPr kumimoji="0" lang="pl-PL"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t>WROCŁAW, Marzec 2012</a:t>
            </a:r>
          </a:p>
        </p:txBody>
      </p:sp>
    </p:spTree>
    <p:extLst>
      <p:ext uri="{BB962C8B-B14F-4D97-AF65-F5344CB8AC3E}">
        <p14:creationId xmlns:p14="http://schemas.microsoft.com/office/powerpoint/2010/main" val="391680964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1790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/>
          </a:p>
        </p:txBody>
      </p:sp>
      <p:pic>
        <p:nvPicPr>
          <p:cNvPr id="1028" name="Obraz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364163"/>
            <a:ext cx="13811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pl-PL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l-PL"/>
      </a:defPPr>
      <a:lvl1pPr marL="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1790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1028" name="Obraz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5364163"/>
            <a:ext cx="13811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44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7" r:id="rId1"/>
    <p:sldLayoutId id="2147485298" r:id="rId2"/>
    <p:sldLayoutId id="2147485299" r:id="rId3"/>
    <p:sldLayoutId id="2147485300" r:id="rId4"/>
    <p:sldLayoutId id="2147485301" r:id="rId5"/>
    <p:sldLayoutId id="2147485302" r:id="rId6"/>
    <p:sldLayoutId id="2147485303" r:id="rId7"/>
    <p:sldLayoutId id="2147485304" r:id="rId8"/>
    <p:sldLayoutId id="2147485305" r:id="rId9"/>
    <p:sldLayoutId id="2147485306" r:id="rId10"/>
    <p:sldLayoutId id="2147485307" r:id="rId11"/>
    <p:sldLayoutId id="2147485308" r:id="rId12"/>
    <p:sldLayoutId id="2147485309" r:id="rId13"/>
    <p:sldLayoutId id="2147485310" r:id="rId14"/>
    <p:sldLayoutId id="2147485311" r:id="rId15"/>
    <p:sldLayoutId id="2147485312" r:id="rId16"/>
    <p:sldLayoutId id="2147485313" r:id="rId17"/>
  </p:sldLayoutIdLst>
  <p:transition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l-PL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pl-PL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pl-PL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pl-PL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l-PL"/>
      </a:defPPr>
      <a:lvl1pPr marL="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4"/>
          <p:cNvSpPr txBox="1">
            <a:spLocks/>
          </p:cNvSpPr>
          <p:nvPr/>
        </p:nvSpPr>
        <p:spPr bwMode="auto">
          <a:xfrm>
            <a:off x="1619672" y="2492896"/>
            <a:ext cx="61928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3600" dirty="0">
                <a:latin typeface="Century Gothic" panose="020B0502020202020204" pitchFamily="34" charset="0"/>
                <a:cs typeface="Tahoma" panose="020B0604030504040204" pitchFamily="34" charset="0"/>
              </a:rPr>
              <a:t>Bioodpady – wyzwanie </a:t>
            </a:r>
            <a:br>
              <a:rPr lang="pl-PL" altLang="pl-PL" sz="3600" dirty="0">
                <a:latin typeface="Century Gothic" panose="020B0502020202020204" pitchFamily="34" charset="0"/>
                <a:cs typeface="Tahoma" panose="020B0604030504040204" pitchFamily="34" charset="0"/>
              </a:rPr>
            </a:br>
            <a:r>
              <a:rPr lang="pl-PL" altLang="pl-PL" sz="3600" dirty="0">
                <a:latin typeface="Century Gothic" panose="020B0502020202020204" pitchFamily="34" charset="0"/>
                <a:cs typeface="Tahoma" panose="020B0604030504040204" pitchFamily="34" charset="0"/>
              </a:rPr>
              <a:t>dla Gminy Wrocław</a:t>
            </a:r>
          </a:p>
        </p:txBody>
      </p:sp>
      <p:sp>
        <p:nvSpPr>
          <p:cNvPr id="13315" name="pole tekstowe 1"/>
          <p:cNvSpPr txBox="1">
            <a:spLocks noChangeArrowheads="1"/>
          </p:cNvSpPr>
          <p:nvPr/>
        </p:nvSpPr>
        <p:spPr bwMode="auto">
          <a:xfrm>
            <a:off x="7024509" y="5640891"/>
            <a:ext cx="2119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pl-PL" altLang="pl-PL" sz="1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24.09.2019 r., Wrocław</a:t>
            </a:r>
          </a:p>
        </p:txBody>
      </p:sp>
      <p:sp>
        <p:nvSpPr>
          <p:cNvPr id="13316" name="pole tekstowe 1"/>
          <p:cNvSpPr txBox="1">
            <a:spLocks noChangeArrowheads="1"/>
          </p:cNvSpPr>
          <p:nvPr/>
        </p:nvSpPr>
        <p:spPr bwMode="auto">
          <a:xfrm>
            <a:off x="5364163" y="6092825"/>
            <a:ext cx="3722687" cy="693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5867400" y="6070600"/>
            <a:ext cx="3168650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1D89188-7F8F-4957-8F90-8D83E6CC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94A396B-F0F8-4A4F-AFE3-DA1B97CF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74035"/>
              </p:ext>
            </p:extLst>
          </p:nvPr>
        </p:nvGraphicFramePr>
        <p:xfrm>
          <a:off x="827584" y="1628802"/>
          <a:ext cx="7416824" cy="380480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9724">
                <a:tc>
                  <a:txBody>
                    <a:bodyPr/>
                    <a:lstStyle/>
                    <a:p>
                      <a:pPr algn="ctr"/>
                      <a:endParaRPr lang="pl-PL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1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wagowo 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za każdy rok w latach 2020–2024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972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55%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wagowo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za każdy rok w latach 2025–2029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5637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60%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wagowo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za każdy rok w latach 2030–2034;</a:t>
                      </a:r>
                    </a:p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9724">
                <a:tc>
                  <a:txBody>
                    <a:bodyPr/>
                    <a:lstStyle/>
                    <a:p>
                      <a:pPr algn="ctr"/>
                      <a:endParaRPr lang="pl-PL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65%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 wagowo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0">
                          <a:solidFill>
                            <a:schemeClr val="tx1"/>
                          </a:solidFill>
                        </a:rPr>
                        <a:t>za </a:t>
                      </a:r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2035 r. i za każdy kolejny rok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20478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8704CA3-0B74-4CF2-A135-81F25A09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83368"/>
            <a:ext cx="8229600" cy="91440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="" xmlns:a16="http://schemas.microsoft.com/office/drawing/2014/main" id="{E0333592-84B0-4250-B90E-DC525CBCE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841615"/>
              </p:ext>
            </p:extLst>
          </p:nvPr>
        </p:nvGraphicFramePr>
        <p:xfrm>
          <a:off x="755576" y="0"/>
          <a:ext cx="763284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372740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87624" y="1905000"/>
            <a:ext cx="72008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Termin wdrożenia nowego systemu we Wrocławiu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2506314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Rozporządzenie Ministra Środowiska z dnia 29 grudnia 2016 r. w sprawie szczegółowego sposobu selektywnego zbierania wybranych frakcji odpadów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454" y="2276872"/>
            <a:ext cx="8229600" cy="384929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b="1" dirty="0"/>
              <a:t>zobowiązuje</a:t>
            </a:r>
            <a:r>
              <a:rPr lang="pl-PL" dirty="0"/>
              <a:t> gminy </a:t>
            </a:r>
            <a:r>
              <a:rPr lang="pl-PL" b="1" dirty="0"/>
              <a:t>do selektywnej zbiórki </a:t>
            </a:r>
            <a:r>
              <a:rPr lang="pl-PL" dirty="0"/>
              <a:t>papieru, szkła, metali, tworzyw sztucznych oraz odpadów ulegających biodegradacji, ze szczególnym </a:t>
            </a:r>
            <a:r>
              <a:rPr lang="pl-PL" b="1" dirty="0"/>
              <a:t>uwzględnieniem bioodpadów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§ 6 ust. 3 ww. - </a:t>
            </a:r>
            <a:r>
              <a:rPr lang="pl-PL" b="1" dirty="0"/>
              <a:t>umowy</a:t>
            </a:r>
            <a:r>
              <a:rPr lang="pl-PL" dirty="0"/>
              <a:t> na odbieranie lub odbieranie i zagospodarowanie odpadów komunalnych od właścicieli </a:t>
            </a:r>
            <a:r>
              <a:rPr lang="pl-PL" b="1" dirty="0"/>
              <a:t>nieruchomości obowiązujące w dniu wejścia w życie rozporządzenia</a:t>
            </a:r>
            <a:r>
              <a:rPr lang="pl-PL" dirty="0"/>
              <a:t>, które określają wymagania w zakresie selektywnego zbierania odpadów komunalnych w sposób niezgodny z rozporządzeniem, </a:t>
            </a:r>
            <a:r>
              <a:rPr lang="pl-PL" b="1" dirty="0"/>
              <a:t>zachowują ważność</a:t>
            </a:r>
            <a:r>
              <a:rPr lang="pl-PL" dirty="0"/>
              <a:t> na czas, na jaki zostały zawarte, </a:t>
            </a:r>
            <a:r>
              <a:rPr lang="pl-PL" b="1" dirty="0"/>
              <a:t>jednak nie dłuższy niż do dnia 30 czerwca 2021 r.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11284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Obecny system </a:t>
            </a:r>
            <a:r>
              <a:rPr lang="pl-PL" dirty="0"/>
              <a:t>gromadzenia odpadów </a:t>
            </a:r>
            <a:r>
              <a:rPr lang="pl-PL" b="1" dirty="0"/>
              <a:t>funkcjonować może do </a:t>
            </a:r>
            <a:r>
              <a:rPr lang="pl-PL" dirty="0"/>
              <a:t>zakończenia obowiązujących umów na odbiór, odpadów komunalnych pochodzących z terenu gminy Wrocław, tj. </a:t>
            </a:r>
            <a:r>
              <a:rPr lang="pl-PL" b="1" dirty="0"/>
              <a:t>do końca 2020 roku</a:t>
            </a:r>
            <a:r>
              <a:rPr lang="pl-PL" dirty="0"/>
              <a:t>.</a:t>
            </a:r>
          </a:p>
          <a:p>
            <a:r>
              <a:rPr lang="pl-PL" dirty="0"/>
              <a:t>Z uwagi na </a:t>
            </a:r>
            <a:r>
              <a:rPr lang="pl-PL" b="1" dirty="0"/>
              <a:t>przewidywane wcześniejsze zakończenie</a:t>
            </a:r>
            <a:r>
              <a:rPr lang="pl-PL" dirty="0"/>
              <a:t> niektórych </a:t>
            </a:r>
            <a:r>
              <a:rPr lang="pl-PL" b="1" dirty="0"/>
              <a:t>umów</a:t>
            </a:r>
            <a:r>
              <a:rPr lang="pl-PL" dirty="0"/>
              <a:t>, możliwe jest wcześniejsze rozpoczęcie zawarcie nowych umów. </a:t>
            </a:r>
            <a:r>
              <a:rPr lang="pl-PL" b="1" dirty="0"/>
              <a:t>Planowany termin ogłoszenia postępowania: grudzień 2019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3335006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8597B9A-0E0D-4D3F-A7AD-6D72900E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70384"/>
          </a:xfrm>
        </p:spPr>
        <p:txBody>
          <a:bodyPr>
            <a:normAutofit fontScale="90000"/>
          </a:bodyPr>
          <a:lstStyle/>
          <a:p>
            <a:r>
              <a:rPr lang="pl-PL" dirty="0"/>
              <a:t>Przygotowanie do wdrożenia nowej frakcji - problemy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231C59C-814F-4294-9DC4-4B4BAFF31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11" y="1340769"/>
            <a:ext cx="8229600" cy="474965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="" xmlns:a16="http://schemas.microsoft.com/office/drawing/2014/main" id="{EFB6479D-A8B5-4414-B734-98E46078AF3B}"/>
              </a:ext>
            </a:extLst>
          </p:cNvPr>
          <p:cNvSpPr/>
          <p:nvPr/>
        </p:nvSpPr>
        <p:spPr>
          <a:xfrm>
            <a:off x="1597906" y="2062990"/>
            <a:ext cx="2448272" cy="1366010"/>
          </a:xfrm>
          <a:prstGeom prst="roundRect">
            <a:avLst/>
          </a:prstGeom>
          <a:solidFill>
            <a:srgbClr val="EEF1C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Określenie sposobu zbierania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="" xmlns:a16="http://schemas.microsoft.com/office/drawing/2014/main" id="{1B8B84D6-A1C6-4DB7-AF25-4DA31651AAC3}"/>
              </a:ext>
            </a:extLst>
          </p:cNvPr>
          <p:cNvSpPr/>
          <p:nvPr/>
        </p:nvSpPr>
        <p:spPr>
          <a:xfrm>
            <a:off x="5117534" y="2062990"/>
            <a:ext cx="2376264" cy="13660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Częstotliwość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zbiórki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="" xmlns:a16="http://schemas.microsoft.com/office/drawing/2014/main" id="{ACAA044F-D470-4072-BD1B-AEC547D4F420}"/>
              </a:ext>
            </a:extLst>
          </p:cNvPr>
          <p:cNvSpPr/>
          <p:nvPr/>
        </p:nvSpPr>
        <p:spPr>
          <a:xfrm>
            <a:off x="1624142" y="3800256"/>
            <a:ext cx="2448272" cy="13917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Zmiana prawa miejscowego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="" xmlns:a16="http://schemas.microsoft.com/office/drawing/2014/main" id="{12586BE5-0410-4052-B96E-186CFE84017E}"/>
              </a:ext>
            </a:extLst>
          </p:cNvPr>
          <p:cNvSpPr/>
          <p:nvPr/>
        </p:nvSpPr>
        <p:spPr>
          <a:xfrm>
            <a:off x="5181125" y="3800256"/>
            <a:ext cx="2376264" cy="13917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Edukacja i informacja</a:t>
            </a:r>
          </a:p>
        </p:txBody>
      </p:sp>
    </p:spTree>
    <p:extLst>
      <p:ext uri="{BB962C8B-B14F-4D97-AF65-F5344CB8AC3E}">
        <p14:creationId xmlns:p14="http://schemas.microsoft.com/office/powerpoint/2010/main" val="2082075384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3A7D2A7-7661-4676-9CA9-23019491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Jak zbierać w kuchni? W workach czy bez?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C96BF2F-FC00-4696-8C51-C914A1F6E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06388"/>
            <a:ext cx="6105770" cy="51708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Zbieranie „bezworkowe” - oznacza konieczność częstszego mycia pojemników (większe jego zanieczyszczenie; większe zużycie wody), przymarzanie odpadów do pojemników, ale  też i czystszą frakcję.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Zbieranie w workach – zanieczyszczenie frakcji (konieczność mechanicznego rozrywania i usuwania worków), wyższe koszty jej przetwarzania; produkcja zbędnych odpadów.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Worki </a:t>
            </a:r>
            <a:r>
              <a:rPr lang="pl-PL" dirty="0" err="1"/>
              <a:t>kompostowalne</a:t>
            </a:r>
            <a:r>
              <a:rPr lang="pl-PL" dirty="0"/>
              <a:t> (</a:t>
            </a:r>
            <a:r>
              <a:rPr lang="pl-PL" dirty="0" err="1"/>
              <a:t>bio</a:t>
            </a:r>
            <a:r>
              <a:rPr lang="pl-PL" dirty="0"/>
              <a:t>) –zgodnie z normą EN 13432 ulegają rozkładowi w przemysłowym procesie kompostowania, nie wymagają mechanicznego rozrywania; ich cena jest wyższa niż standardowe worki na śmieci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C86AD37-CD09-1749-8AFA-8D0862B0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256" y="736577"/>
            <a:ext cx="1978692" cy="200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1_421_large.jpg">
            <a:extLst>
              <a:ext uri="{FF2B5EF4-FFF2-40B4-BE49-F238E27FC236}">
                <a16:creationId xmlns="" xmlns:a16="http://schemas.microsoft.com/office/drawing/2014/main" id="{12F0C99B-0292-A646-B60E-F4546CAF37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7"/>
          <a:stretch/>
        </p:blipFill>
        <p:spPr>
          <a:xfrm>
            <a:off x="6357290" y="3681183"/>
            <a:ext cx="2116714" cy="194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937481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0687"/>
            <a:ext cx="7357995" cy="588827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Pojemniki na selektywną zbiórkę bioodpadów</a:t>
            </a:r>
          </a:p>
        </p:txBody>
      </p:sp>
      <p:sp>
        <p:nvSpPr>
          <p:cNvPr id="5" name="PoleTekstowe 4"/>
          <p:cNvSpPr txBox="1"/>
          <p:nvPr/>
        </p:nvSpPr>
        <p:spPr>
          <a:xfrm>
            <a:off x="1035108" y="1417638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prstClr val="black"/>
                </a:solidFill>
              </a:rPr>
              <a:t>Pojemniki przewietrzane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prstClr val="black"/>
                </a:solidFill>
              </a:rPr>
              <a:t>Ruszt na dnie pojemnika</a:t>
            </a:r>
          </a:p>
          <a:p>
            <a:pPr marL="285750" indent="-285750">
              <a:buFont typeface="Arial"/>
              <a:buChar char="•"/>
            </a:pPr>
            <a:r>
              <a:rPr lang="pl-PL" dirty="0">
                <a:solidFill>
                  <a:prstClr val="black"/>
                </a:solidFill>
              </a:rPr>
              <a:t>Max. 240 litrów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08" y="2549091"/>
            <a:ext cx="1128831" cy="24976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709" y="2929930"/>
            <a:ext cx="1994633" cy="231794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275" y="1600200"/>
            <a:ext cx="3962400" cy="29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24B9AC-800E-4484-9115-358DBD00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Zbiórka bioodpadów - razem czy osobno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FB7695C-2066-4EB0-81D3-4FE5047A6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54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4523722"/>
              </p:ext>
            </p:extLst>
          </p:nvPr>
        </p:nvGraphicFramePr>
        <p:xfrm>
          <a:off x="755576" y="1268760"/>
          <a:ext cx="770485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275805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705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Podział miast wg. sposobu zbierania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120" y="836713"/>
            <a:ext cx="8229600" cy="5163234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1187624" y="998527"/>
            <a:ext cx="2880320" cy="83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Zbieranie w pojemnikach i workach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148064" y="980727"/>
            <a:ext cx="2880320" cy="871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Zbieranie tylko w pojemnikach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763688" y="2099441"/>
            <a:ext cx="1728192" cy="512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Kraków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1763688" y="2833048"/>
            <a:ext cx="1728192" cy="512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Łódź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1773074" y="3573016"/>
            <a:ext cx="1728192" cy="50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Warszawa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773074" y="4344530"/>
            <a:ext cx="172819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Toruń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1773074" y="5031387"/>
            <a:ext cx="1728192" cy="459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Rzeszów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5724128" y="2099440"/>
            <a:ext cx="1800200" cy="512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Gdańska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5715720" y="2833047"/>
            <a:ext cx="1800200" cy="512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Poznań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5715720" y="3554091"/>
            <a:ext cx="1800200" cy="50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Częstochowa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1773074" y="5745218"/>
            <a:ext cx="1718806" cy="475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Katowice</a:t>
            </a:r>
          </a:p>
        </p:txBody>
      </p:sp>
    </p:spTree>
    <p:extLst>
      <p:ext uri="{BB962C8B-B14F-4D97-AF65-F5344CB8AC3E}">
        <p14:creationId xmlns:p14="http://schemas.microsoft.com/office/powerpoint/2010/main" val="415423337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54CE6E-D694-4CA8-9071-DB0483EB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905000"/>
            <a:ext cx="8406160" cy="1307976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Regulacje prawne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DFE2E10-BB38-469E-894A-D046146A0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8274" y="3234735"/>
            <a:ext cx="5105400" cy="150018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0995569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807EB52-531F-48D2-9271-55254BA9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5D6EA42E-00B0-494E-BA62-17E0EF02FD37}"/>
              </a:ext>
            </a:extLst>
          </p:cNvPr>
          <p:cNvSpPr/>
          <p:nvPr/>
        </p:nvSpPr>
        <p:spPr>
          <a:xfrm>
            <a:off x="1125960" y="162880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Zgodnie z danymi Urzędu Statystycznego na</a:t>
            </a:r>
          </a:p>
          <a:p>
            <a:endParaRPr lang="pl-PL" sz="2800" dirty="0"/>
          </a:p>
          <a:p>
            <a:r>
              <a:rPr lang="pl-PL" sz="2800" dirty="0"/>
              <a:t>koniec 2017 r. ludność Wrocławia wynosiła</a:t>
            </a:r>
          </a:p>
          <a:p>
            <a:endParaRPr lang="pl-PL" sz="2800" dirty="0"/>
          </a:p>
          <a:p>
            <a:r>
              <a:rPr lang="pl-PL" sz="2800" b="1" dirty="0"/>
              <a:t>638,6 tys. mieszkańców</a:t>
            </a:r>
          </a:p>
        </p:txBody>
      </p:sp>
    </p:spTree>
    <p:extLst>
      <p:ext uri="{BB962C8B-B14F-4D97-AF65-F5344CB8AC3E}">
        <p14:creationId xmlns:p14="http://schemas.microsoft.com/office/powerpoint/2010/main" val="1013327984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Podział mieszkańców wg. rodzaju  zabudowy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="" xmlns:a16="http://schemas.microsoft.com/office/drawing/2014/main" id="{FBEEFBED-E1C4-49A3-BAAB-A431ECFA6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078616"/>
              </p:ext>
            </p:extLst>
          </p:nvPr>
        </p:nvGraphicFramePr>
        <p:xfrm>
          <a:off x="482600" y="1828800"/>
          <a:ext cx="82296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449034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6284"/>
            <a:ext cx="8229600" cy="484895"/>
          </a:xfrm>
        </p:spPr>
        <p:txBody>
          <a:bodyPr>
            <a:noAutofit/>
          </a:bodyPr>
          <a:lstStyle/>
          <a:p>
            <a:r>
              <a:rPr lang="pl-PL" sz="1800" dirty="0">
                <a:solidFill>
                  <a:schemeClr val="bg1"/>
                </a:solidFill>
              </a:rPr>
              <a:t>Procent odpadów kuchennych w odpadach w zmieszanych z nieruchomości zamieszkałych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454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7" name="Strzałka w lewo 6"/>
          <p:cNvSpPr/>
          <p:nvPr/>
        </p:nvSpPr>
        <p:spPr>
          <a:xfrm>
            <a:off x="3995936" y="2276872"/>
            <a:ext cx="3816424" cy="889248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zabudowy jednorodzinnej</a:t>
            </a:r>
          </a:p>
        </p:txBody>
      </p:sp>
      <p:sp>
        <p:nvSpPr>
          <p:cNvPr id="8" name="Strzałka w lewo 7"/>
          <p:cNvSpPr/>
          <p:nvPr/>
        </p:nvSpPr>
        <p:spPr>
          <a:xfrm>
            <a:off x="3995936" y="3452698"/>
            <a:ext cx="3816424" cy="886818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dla zabudowy wielorodzinnej </a:t>
            </a:r>
          </a:p>
        </p:txBody>
      </p:sp>
      <p:sp>
        <p:nvSpPr>
          <p:cNvPr id="9" name="Strzałka w lewo 8"/>
          <p:cNvSpPr/>
          <p:nvPr/>
        </p:nvSpPr>
        <p:spPr>
          <a:xfrm>
            <a:off x="3995936" y="4626094"/>
            <a:ext cx="3816424" cy="963146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zabudowa wielorodzinnej centrum</a:t>
            </a:r>
          </a:p>
        </p:txBody>
      </p:sp>
      <p:sp>
        <p:nvSpPr>
          <p:cNvPr id="10" name="Elipsa 9"/>
          <p:cNvSpPr/>
          <p:nvPr/>
        </p:nvSpPr>
        <p:spPr>
          <a:xfrm>
            <a:off x="1353552" y="2213928"/>
            <a:ext cx="1800200" cy="88924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28,0%</a:t>
            </a:r>
          </a:p>
        </p:txBody>
      </p:sp>
      <p:sp>
        <p:nvSpPr>
          <p:cNvPr id="11" name="Elipsa 10"/>
          <p:cNvSpPr/>
          <p:nvPr/>
        </p:nvSpPr>
        <p:spPr>
          <a:xfrm>
            <a:off x="1353552" y="3452697"/>
            <a:ext cx="1800200" cy="88681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26,1%</a:t>
            </a:r>
          </a:p>
        </p:txBody>
      </p:sp>
      <p:sp>
        <p:nvSpPr>
          <p:cNvPr id="12" name="Elipsa 11"/>
          <p:cNvSpPr/>
          <p:nvPr/>
        </p:nvSpPr>
        <p:spPr>
          <a:xfrm>
            <a:off x="1353552" y="4615495"/>
            <a:ext cx="1800200" cy="96314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25,8%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755576" y="924935"/>
            <a:ext cx="7560840" cy="81501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Najwyższy średni udział w odpadach zmieszanych z nieruchomości zamieszkałych wykazują odpady kuchenne</a:t>
            </a:r>
          </a:p>
        </p:txBody>
      </p:sp>
    </p:spTree>
    <p:extLst>
      <p:ext uri="{BB962C8B-B14F-4D97-AF65-F5344CB8AC3E}">
        <p14:creationId xmlns:p14="http://schemas.microsoft.com/office/powerpoint/2010/main" val="1318533048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FADA2EC-2637-4602-8010-7D8F0D24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895128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bg1"/>
                </a:solidFill>
              </a:rPr>
              <a:t>Procent odpadów kuchennych w odpadach w zmieszanych z nieruchomości niezamieszkałych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Prostokąt 2"/>
          <p:cNvSpPr/>
          <p:nvPr/>
        </p:nvSpPr>
        <p:spPr>
          <a:xfrm>
            <a:off x="818198" y="1484784"/>
            <a:ext cx="7416824" cy="11521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</a:rPr>
              <a:t>45 % odpady kuchenne - obiekty gastronomiczne i hotele</a:t>
            </a:r>
            <a:br>
              <a:rPr lang="pl-PL" sz="2400" dirty="0">
                <a:solidFill>
                  <a:schemeClr val="tx1"/>
                </a:solidFill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18198" y="3545632"/>
            <a:ext cx="7488832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35,1 %  odpady kuchenne - targowiska</a:t>
            </a:r>
          </a:p>
        </p:txBody>
      </p:sp>
    </p:spTree>
    <p:extLst>
      <p:ext uri="{BB962C8B-B14F-4D97-AF65-F5344CB8AC3E}">
        <p14:creationId xmlns:p14="http://schemas.microsoft.com/office/powerpoint/2010/main" val="3031609153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E665735-563A-44CA-AF87-71128E59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1BF9CD5-69EC-4FC8-A552-16691FBBE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="" xmlns:a16="http://schemas.microsoft.com/office/drawing/2014/main" id="{2FB58878-4808-447E-8E19-16BAED44D921}"/>
              </a:ext>
            </a:extLst>
          </p:cNvPr>
          <p:cNvSpPr/>
          <p:nvPr/>
        </p:nvSpPr>
        <p:spPr>
          <a:xfrm>
            <a:off x="708822" y="1628800"/>
            <a:ext cx="7776864" cy="3311792"/>
          </a:xfrm>
          <a:prstGeom prst="roundRect">
            <a:avLst>
              <a:gd name="adj" fmla="val 1753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Edukacja i informacja – podstawa skutecznego wprowadzenia zmian w sposobie wyrzucania odpadów kuchennych </a:t>
            </a:r>
          </a:p>
        </p:txBody>
      </p:sp>
    </p:spTree>
    <p:extLst>
      <p:ext uri="{BB962C8B-B14F-4D97-AF65-F5344CB8AC3E}">
        <p14:creationId xmlns:p14="http://schemas.microsoft.com/office/powerpoint/2010/main" val="1724479737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EEAD35C-1DBF-4D5B-88C9-0BA6D0AD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Ustawowa zachęta do kompostowania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78851D0-39A1-42E0-ACAA-24320E99E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6k ust. 4a. Ustawa o </a:t>
            </a:r>
            <a:r>
              <a:rPr lang="pl-PL" dirty="0" err="1"/>
              <a:t>ucipg</a:t>
            </a:r>
            <a:r>
              <a:rPr lang="pl-PL" dirty="0"/>
              <a:t>: Rada gminy, w drodze uchwały, zwalnia w części z opłaty za gospodarowanie odpadami komunalnymi </a:t>
            </a:r>
            <a:r>
              <a:rPr lang="pl-PL" b="1" dirty="0"/>
              <a:t>właścicieli nieruchomości zabudowanych budynkami mieszkalnymi jednorodzinnymi</a:t>
            </a:r>
            <a:r>
              <a:rPr lang="pl-PL" dirty="0"/>
              <a:t> kompostujących bioodpady stanowiące odpady komunalne w kompostowniku przydomowym, proporcjonalnie do zmniejszenia kosztów gospodarowania odpadami komunalnymi z gospodarstw domowych.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5143975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205BBA1-14C8-4E96-AB61-8848D9A1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Działania edukacyjne/komunikacyjne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4E0ADEC6-741D-422A-BDF3-EF625D06C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363358"/>
              </p:ext>
            </p:extLst>
          </p:nvPr>
        </p:nvGraphicFramePr>
        <p:xfrm>
          <a:off x="482454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203605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Mentalne przeszkody w zbieraniu bioodpadów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828800"/>
            <a:ext cx="7596438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opór przed „nową frakcją”, </a:t>
            </a:r>
          </a:p>
          <a:p>
            <a:r>
              <a:rPr lang="pl-PL" dirty="0"/>
              <a:t>przyzwyczajenie, </a:t>
            </a:r>
          </a:p>
          <a:p>
            <a:r>
              <a:rPr lang="pl-PL" dirty="0"/>
              <a:t>brak miejsca na dodatkowe pojemniki, </a:t>
            </a:r>
          </a:p>
          <a:p>
            <a:r>
              <a:rPr lang="pl-PL" dirty="0"/>
              <a:t>brzydkie zapachy</a:t>
            </a:r>
          </a:p>
          <a:p>
            <a:r>
              <a:rPr lang="pl-PL" dirty="0"/>
              <a:t>„zniechęcający” sposób zbierania, </a:t>
            </a:r>
          </a:p>
          <a:p>
            <a:r>
              <a:rPr lang="pl-PL" dirty="0"/>
              <a:t>„niedoinformowanie” o sposobie zbierania</a:t>
            </a:r>
          </a:p>
        </p:txBody>
      </p:sp>
    </p:spTree>
    <p:extLst>
      <p:ext uri="{BB962C8B-B14F-4D97-AF65-F5344CB8AC3E}">
        <p14:creationId xmlns:p14="http://schemas.microsoft.com/office/powerpoint/2010/main" val="986045549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5A63EA-1BDC-450D-B567-438F7266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Sposoby informowania mieszkańców/kanały komunikacji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7E488F1F-7AA5-4396-9B0C-D1D27F2EF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619476"/>
              </p:ext>
            </p:extLst>
          </p:nvPr>
        </p:nvGraphicFramePr>
        <p:xfrm>
          <a:off x="4826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901640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8"/>
          <p:cNvSpPr txBox="1">
            <a:spLocks/>
          </p:cNvSpPr>
          <p:nvPr/>
        </p:nvSpPr>
        <p:spPr bwMode="auto">
          <a:xfrm>
            <a:off x="627063" y="515938"/>
            <a:ext cx="8193087" cy="360362"/>
          </a:xfrm>
          <a:prstGeom prst="rect">
            <a:avLst/>
          </a:prstGeom>
          <a:solidFill>
            <a:srgbClr val="96C11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defRPr/>
            </a:pPr>
            <a:endParaRPr lang="pl-PL" altLang="pl-PL" sz="2800" dirty="0">
              <a:solidFill>
                <a:srgbClr val="96C1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5288" y="2997200"/>
            <a:ext cx="8004175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Dziękuję za uwagę</a:t>
            </a:r>
          </a:p>
          <a:p>
            <a:pPr algn="just">
              <a:defRPr/>
            </a:pPr>
            <a:endParaRPr lang="pl-PL" dirty="0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Pkt 35 Preambuły Dyrektywy PARLAMENTU EUROPEJSKIEGO I RADY 2008/98/WE z dnia 19 listopada 2008 r. w sprawie odpadów oraz uchylającej niektóre dyrektywy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454" y="2708920"/>
            <a:ext cx="8229600" cy="3417243"/>
          </a:xfrm>
        </p:spPr>
        <p:txBody>
          <a:bodyPr/>
          <a:lstStyle/>
          <a:p>
            <a:pPr marL="0" lvl="0" indent="0">
              <a:buNone/>
            </a:pPr>
            <a:r>
              <a:rPr lang="pl-PL" sz="1600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Z punktu widzenia hierarchii postępowania z odpadami i w celu zmniejszenia emisji gazów cieplarnianych pochodzących ze składowania odpadów na składowiskach, </a:t>
            </a:r>
            <a:r>
              <a:rPr lang="pl-PL" sz="1600" b="1" dirty="0">
                <a:solidFill>
                  <a:srgbClr val="3A22EA"/>
                </a:solidFill>
                <a:latin typeface="+mn-lt"/>
                <a:ea typeface="Arial Narrow" charset="0"/>
                <a:cs typeface="Arial Narrow" charset="0"/>
              </a:rPr>
              <a:t>ważne jest stwarzanie korzystnych warunków dla zbierania selektywnego i właściwego przetwarzania bioodpadów na potrzeby produkcji bezpiecznego dla środowiska kompostu i innych materiałów opartych na bioodpadach</a:t>
            </a:r>
            <a:r>
              <a:rPr lang="pl-PL" sz="1600" dirty="0">
                <a:solidFill>
                  <a:srgbClr val="3A22EA"/>
                </a:solidFill>
                <a:latin typeface="+mn-lt"/>
                <a:ea typeface="Arial Narrow" charset="0"/>
                <a:cs typeface="Arial Narrow" charset="0"/>
              </a:rPr>
              <a:t>. </a:t>
            </a:r>
            <a:r>
              <a:rPr lang="pl-PL" sz="1600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Po przeprowadzeniu oceny gospodarowania bioodpadami Komisja przedstawi wnioski dotyczące środków legislacyjnych, jeżeli będzie to właściwe</a:t>
            </a:r>
            <a:r>
              <a:rPr lang="pl-PL" sz="1600" dirty="0">
                <a:solidFill>
                  <a:prstClr val="black"/>
                </a:solidFill>
                <a:latin typeface="+mn-lt"/>
              </a:rPr>
              <a:t>.</a:t>
            </a:r>
            <a:endParaRPr lang="pl-PL" sz="1600" dirty="0">
              <a:solidFill>
                <a:prstClr val="black"/>
              </a:solidFill>
              <a:latin typeface="+mn-lt"/>
              <a:ea typeface="Arial Narrow" charset="0"/>
              <a:cs typeface="Arial Narrow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568516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Pkt 20 Preambuły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28800"/>
            <a:ext cx="8316518" cy="4297363"/>
          </a:xfrm>
        </p:spPr>
        <p:txBody>
          <a:bodyPr/>
          <a:lstStyle/>
          <a:p>
            <a:pPr marL="0" lvl="0" indent="0" algn="just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pl-PL" sz="1800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Wywiązanie się z obowiązku </a:t>
            </a:r>
            <a:r>
              <a:rPr lang="pl-PL" sz="1800" b="1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utworzenia systemów selektywnej zbiórki </a:t>
            </a:r>
            <a:r>
              <a:rPr lang="pl-PL" sz="1800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papieru, metalu, tworzyw sztucznych i szkła ma </a:t>
            </a:r>
            <a:r>
              <a:rPr lang="pl-PL" sz="1800" b="1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zasadnicze znaczenie dl</a:t>
            </a:r>
            <a:r>
              <a:rPr lang="pl-PL" sz="1800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a zwiększenia współczynników </a:t>
            </a:r>
            <a:r>
              <a:rPr lang="pl-PL" sz="1800" b="1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przygotowania do ponownego użycia i recyklin</a:t>
            </a:r>
            <a:r>
              <a:rPr lang="pl-PL" sz="1800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gu w państwach członkowskich. 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pl-PL" sz="1800" b="1" dirty="0">
              <a:solidFill>
                <a:prstClr val="black"/>
              </a:solidFill>
              <a:latin typeface="+mn-lt"/>
              <a:ea typeface="Arial Narrow" charset="0"/>
              <a:cs typeface="Arial Narrow" charset="0"/>
            </a:endParaRPr>
          </a:p>
          <a:p>
            <a:pPr marL="0" lvl="0" indent="0" algn="just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pl-PL" sz="1800" b="1" dirty="0">
              <a:solidFill>
                <a:prstClr val="black"/>
              </a:solidFill>
              <a:latin typeface="+mn-lt"/>
              <a:ea typeface="Arial Narrow" charset="0"/>
              <a:cs typeface="Arial Narrow" charset="0"/>
            </a:endParaRPr>
          </a:p>
          <a:p>
            <a:pPr marL="0" lvl="0" indent="0" algn="just" eaLnBrk="0" hangingPunct="0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pl-PL" sz="1800" b="1" dirty="0">
                <a:solidFill>
                  <a:srgbClr val="C00000"/>
                </a:solidFill>
                <a:latin typeface="+mn-lt"/>
                <a:ea typeface="Arial Narrow" charset="0"/>
                <a:cs typeface="Arial Narrow" charset="0"/>
              </a:rPr>
              <a:t>Ponadto bioodpady powinny być zbierane oddzielnie</a:t>
            </a:r>
            <a:r>
              <a:rPr lang="pl-PL" sz="1800" dirty="0">
                <a:solidFill>
                  <a:srgbClr val="C00000"/>
                </a:solidFill>
                <a:latin typeface="+mn-lt"/>
                <a:ea typeface="Arial Narrow" charset="0"/>
                <a:cs typeface="Arial Narrow" charset="0"/>
              </a:rPr>
              <a:t>, </a:t>
            </a:r>
            <a:r>
              <a:rPr lang="pl-PL" sz="1800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aby umożliwić </a:t>
            </a:r>
            <a:r>
              <a:rPr lang="pl-PL" sz="1800" u="sng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zwiększenie współczynników </a:t>
            </a:r>
            <a:r>
              <a:rPr lang="pl-PL" sz="1800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przygotowania do ponownego użycia i recyklingu oraz </a:t>
            </a:r>
            <a:r>
              <a:rPr lang="pl-PL" sz="1800" u="sng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zapobiegać zanieczyszczeniu </a:t>
            </a:r>
            <a:r>
              <a:rPr lang="pl-PL" sz="1800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suchych materiałów nadających się do recyklingu.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5719037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22 Dyrektywy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Państwa członkowskie podejmują środki, w odpowiednich przypadkach i zgodnie z art. 4 i 13, zachęcające do:</a:t>
            </a:r>
          </a:p>
          <a:p>
            <a:pPr marL="0" lvl="0" indent="0">
              <a:buNone/>
            </a:pPr>
            <a:r>
              <a:rPr lang="pl-PL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a) </a:t>
            </a:r>
            <a:r>
              <a:rPr lang="pl-PL" b="1" dirty="0">
                <a:solidFill>
                  <a:srgbClr val="C00000"/>
                </a:solidFill>
                <a:latin typeface="+mn-lt"/>
                <a:ea typeface="Arial Narrow" charset="0"/>
                <a:cs typeface="Arial Narrow" charset="0"/>
              </a:rPr>
              <a:t>selektywnego zbierania bioodpadów </a:t>
            </a:r>
            <a:r>
              <a:rPr lang="pl-PL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w celu ich kompostowania i uzyskiwania z nich sfermentowanej biomasy;</a:t>
            </a:r>
          </a:p>
          <a:p>
            <a:pPr marL="0" lvl="0" indent="0">
              <a:buNone/>
            </a:pPr>
            <a:r>
              <a:rPr lang="pl-PL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b</a:t>
            </a:r>
            <a:r>
              <a:rPr lang="pl-PL" b="1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)</a:t>
            </a:r>
            <a:r>
              <a:rPr lang="pl-PL" b="1" dirty="0">
                <a:solidFill>
                  <a:srgbClr val="57CDFF"/>
                </a:solidFill>
                <a:latin typeface="+mn-lt"/>
                <a:ea typeface="Arial Narrow" charset="0"/>
                <a:cs typeface="Arial Narrow" charset="0"/>
              </a:rPr>
              <a:t> </a:t>
            </a:r>
            <a:r>
              <a:rPr lang="pl-PL" b="1" dirty="0">
                <a:solidFill>
                  <a:srgbClr val="C00000"/>
                </a:solidFill>
                <a:latin typeface="+mn-lt"/>
                <a:ea typeface="Arial Narrow" charset="0"/>
                <a:cs typeface="Arial Narrow" charset="0"/>
              </a:rPr>
              <a:t>przetwarzania bioodpadów</a:t>
            </a:r>
            <a:r>
              <a:rPr lang="pl-PL" dirty="0">
                <a:solidFill>
                  <a:srgbClr val="C00000"/>
                </a:solidFill>
                <a:latin typeface="+mn-lt"/>
                <a:ea typeface="Arial Narrow" charset="0"/>
                <a:cs typeface="Arial Narrow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w sposób, który zapewnia wysoki poziom ochrony środowiska;</a:t>
            </a:r>
          </a:p>
          <a:p>
            <a:pPr marL="0" lvl="0" indent="0">
              <a:buNone/>
            </a:pPr>
            <a:r>
              <a:rPr lang="pl-PL" dirty="0">
                <a:solidFill>
                  <a:prstClr val="black"/>
                </a:solidFill>
                <a:latin typeface="+mn-lt"/>
                <a:ea typeface="Arial Narrow" charset="0"/>
                <a:cs typeface="Arial Narrow" charset="0"/>
              </a:rPr>
              <a:t>c) stosowania bezpiecznych dla środowiska materiałów wyprodukowanych z bioodpadów.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394661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odpadach z 14.12.2012 ze zm. -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454" y="1628800"/>
            <a:ext cx="8229600" cy="449736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pl-PL" sz="1900" b="1" dirty="0">
                <a:solidFill>
                  <a:prstClr val="black"/>
                </a:solidFill>
                <a:latin typeface="+mn-lt"/>
              </a:rPr>
              <a:t>bioodpady</a:t>
            </a:r>
            <a:r>
              <a:rPr lang="pl-PL" sz="1900" dirty="0">
                <a:solidFill>
                  <a:prstClr val="black"/>
                </a:solidFill>
                <a:latin typeface="+mn-lt"/>
              </a:rPr>
              <a:t> - ulegające biodegradacji odpady z ogrodów i parków, odpady spożywcze i kuchenne z gospodarstw domowych, gastronomii, zakładów zbiorowego żywienia, jednostek handlu detalicznego, a także porównywalne odpady z zakładów produkujących lub wprowadzających do obrotu żywność;</a:t>
            </a:r>
          </a:p>
          <a:p>
            <a:pPr lvl="0" algn="just"/>
            <a:endParaRPr lang="pl-PL" sz="1900" dirty="0">
              <a:solidFill>
                <a:prstClr val="black"/>
              </a:solidFill>
              <a:latin typeface="+mn-lt"/>
            </a:endParaRPr>
          </a:p>
          <a:p>
            <a:pPr lvl="0" algn="just"/>
            <a:r>
              <a:rPr lang="pl-PL" sz="1900" b="1" dirty="0">
                <a:solidFill>
                  <a:prstClr val="black"/>
                </a:solidFill>
                <a:latin typeface="+mn-lt"/>
              </a:rPr>
              <a:t>odpady ulegające biodegradacji </a:t>
            </a:r>
            <a:r>
              <a:rPr lang="pl-PL" sz="1900" dirty="0">
                <a:solidFill>
                  <a:prstClr val="black"/>
                </a:solidFill>
                <a:latin typeface="+mn-lt"/>
              </a:rPr>
              <a:t>- ulegają rozkładowi tlenowemu lub beztlenowemu przy udziale mikroorganizmów;</a:t>
            </a:r>
          </a:p>
          <a:p>
            <a:pPr lvl="0" algn="just"/>
            <a:endParaRPr lang="pl-PL" sz="1900" dirty="0">
              <a:solidFill>
                <a:prstClr val="black"/>
              </a:solidFill>
              <a:latin typeface="+mn-lt"/>
            </a:endParaRPr>
          </a:p>
          <a:p>
            <a:pPr lvl="0" algn="just"/>
            <a:r>
              <a:rPr lang="pl-PL" sz="1900" b="1" dirty="0">
                <a:solidFill>
                  <a:prstClr val="black"/>
                </a:solidFill>
                <a:latin typeface="+mn-lt"/>
              </a:rPr>
              <a:t>odpady zielone </a:t>
            </a:r>
            <a:r>
              <a:rPr lang="pl-PL" sz="1900" dirty="0">
                <a:solidFill>
                  <a:prstClr val="black"/>
                </a:solidFill>
                <a:latin typeface="+mn-lt"/>
              </a:rPr>
              <a:t>- </a:t>
            </a:r>
            <a:r>
              <a:rPr lang="pl-PL" sz="1900" u="sng" dirty="0">
                <a:solidFill>
                  <a:prstClr val="black"/>
                </a:solidFill>
                <a:latin typeface="+mn-lt"/>
              </a:rPr>
              <a:t>odpady komunalne </a:t>
            </a:r>
            <a:r>
              <a:rPr lang="pl-PL" sz="1900" dirty="0">
                <a:solidFill>
                  <a:prstClr val="black"/>
                </a:solidFill>
                <a:latin typeface="+mn-lt"/>
              </a:rPr>
              <a:t>stanowiące części roślin pochodzących z pielęgnacji terenów zielonych, ogrodów, parków i cmentarzy, a także z targowisk, z wyłączeniem odpadów z czyszczenia ulic i placów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861111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 descr="C:\Documents and Settings\Adam.Rozciecha\Pulpit\kompostownik1.jpg">
            <a:extLst>
              <a:ext uri="{FF2B5EF4-FFF2-40B4-BE49-F238E27FC236}">
                <a16:creationId xmlns="" xmlns:a16="http://schemas.microsoft.com/office/drawing/2014/main" id="{95C5DAEF-A17C-BE42-BB7A-29D469C70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81685" y="692696"/>
            <a:ext cx="1836780" cy="147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 descr="C:\Documents and Settings\Adam.Rozciecha\Pulpit\indeks22.jpeg">
            <a:extLst>
              <a:ext uri="{FF2B5EF4-FFF2-40B4-BE49-F238E27FC236}">
                <a16:creationId xmlns="" xmlns:a16="http://schemas.microsoft.com/office/drawing/2014/main" id="{8D4C941A-69C3-0E48-82E5-22FC666B6A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18465" y="692696"/>
            <a:ext cx="1725535" cy="147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4.jpeg" descr="C:\Documents and Settings\Adam.Rozciecha\Pulpit\odpady_zielone.jpg">
            <a:extLst>
              <a:ext uri="{FF2B5EF4-FFF2-40B4-BE49-F238E27FC236}">
                <a16:creationId xmlns="" xmlns:a16="http://schemas.microsoft.com/office/drawing/2014/main" id="{D388CC37-8D89-0948-940F-0EBE68193F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09537" y="4185086"/>
            <a:ext cx="2928778" cy="2083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5.jpeg" descr="C:\Documents and Settings\Adam.Rozciecha\Pulpit\123321321.jpg">
            <a:extLst>
              <a:ext uri="{FF2B5EF4-FFF2-40B4-BE49-F238E27FC236}">
                <a16:creationId xmlns="" xmlns:a16="http://schemas.microsoft.com/office/drawing/2014/main" id="{2112EC11-B6CC-F245-BEBB-6663A839C3F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09537" y="2181008"/>
            <a:ext cx="2928778" cy="20040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1440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825345"/>
              </p:ext>
            </p:extLst>
          </p:nvPr>
        </p:nvGraphicFramePr>
        <p:xfrm>
          <a:off x="-612576" y="1340768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30885846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7A1545D-7B48-415A-BE14-56AD4E5A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Korzyści związane ze zbiórką bioodpadów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BE148078-9B7E-4E84-B5C0-6BBD43285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202088"/>
              </p:ext>
            </p:extLst>
          </p:nvPr>
        </p:nvGraphicFramePr>
        <p:xfrm>
          <a:off x="482600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879206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6473F96-3BA6-40D3-9A48-7F651A88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Zgodnie z w/w ustawą od dnia 01.01.2020 r.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F06B0A9-D00D-478B-A395-7A4432AC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 3b. 1. Gminy są obowiązane osiągnąć </a:t>
            </a:r>
            <a:r>
              <a:rPr lang="pl-PL" b="1" dirty="0"/>
              <a:t>poziom recyklingu i przygotowania do ponownego użycia odpadów komunalnych</a:t>
            </a:r>
            <a:r>
              <a:rPr lang="pl-PL" dirty="0"/>
              <a:t>, z wyłączeniem innych niż niebezpieczne odpadów budowlanych i rozbiórkowych stanowiących odpady komunalne, w wysokości …</a:t>
            </a:r>
          </a:p>
        </p:txBody>
      </p:sp>
    </p:spTree>
    <p:extLst>
      <p:ext uri="{BB962C8B-B14F-4D97-AF65-F5344CB8AC3E}">
        <p14:creationId xmlns:p14="http://schemas.microsoft.com/office/powerpoint/2010/main" val="2084608241"/>
      </p:ext>
    </p:extLst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heme/theme1.xml><?xml version="1.0" encoding="utf-8"?>
<a:theme xmlns:a="http://schemas.openxmlformats.org/drawingml/2006/main" name="Raport o stanie projekt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aport o stanie projekt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1109</Words>
  <Application>Microsoft Office PowerPoint</Application>
  <PresentationFormat>Pokaz na ekranie (4:3)</PresentationFormat>
  <Paragraphs>173</Paragraphs>
  <Slides>29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41" baseType="lpstr">
      <vt:lpstr>Arial</vt:lpstr>
      <vt:lpstr>Arial Narrow</vt:lpstr>
      <vt:lpstr>Calibri</vt:lpstr>
      <vt:lpstr>Century Gothic</vt:lpstr>
      <vt:lpstr>Courier New</vt:lpstr>
      <vt:lpstr>Georgia</vt:lpstr>
      <vt:lpstr>Helvetica</vt:lpstr>
      <vt:lpstr>Tahoma</vt:lpstr>
      <vt:lpstr>Times New Roman</vt:lpstr>
      <vt:lpstr>Verdana</vt:lpstr>
      <vt:lpstr>Raport o stanie projektu</vt:lpstr>
      <vt:lpstr>1_Raport o stanie projektu</vt:lpstr>
      <vt:lpstr>Prezentacja programu PowerPoint</vt:lpstr>
      <vt:lpstr>Regulacje prawne</vt:lpstr>
      <vt:lpstr>Pkt 35 Preambuły Dyrektywy PARLAMENTU EUROPEJSKIEGO I RADY 2008/98/WE z dnia 19 listopada 2008 r. w sprawie odpadów oraz uchylającej niektóre dyrektywy</vt:lpstr>
      <vt:lpstr>Pkt 20 Preambuły </vt:lpstr>
      <vt:lpstr>Art. 22 Dyrektywy </vt:lpstr>
      <vt:lpstr>Ustawa o odpadach z 14.12.2012 ze zm. - definicje</vt:lpstr>
      <vt:lpstr>Prezentacja programu PowerPoint</vt:lpstr>
      <vt:lpstr>Korzyści związane ze zbiórką bioodpadów </vt:lpstr>
      <vt:lpstr>Zgodnie z w/w ustawą od dnia 01.01.2020 r. </vt:lpstr>
      <vt:lpstr>Prezentacja programu PowerPoint</vt:lpstr>
      <vt:lpstr>Prezentacja programu PowerPoint</vt:lpstr>
      <vt:lpstr>Termin wdrożenia nowego systemu we Wrocławiu</vt:lpstr>
      <vt:lpstr>Rozporządzenie Ministra Środowiska z dnia 29 grudnia 2016 r. w sprawie szczegółowego sposobu selektywnego zbierania wybranych frakcji odpadów</vt:lpstr>
      <vt:lpstr>Prezentacja programu PowerPoint</vt:lpstr>
      <vt:lpstr>Przygotowanie do wdrożenia nowej frakcji - problemy</vt:lpstr>
      <vt:lpstr>Jak zbierać w kuchni? W workach czy bez?</vt:lpstr>
      <vt:lpstr>Pojemniki na selektywną zbiórkę bioodpadów</vt:lpstr>
      <vt:lpstr>Zbiórka bioodpadów - razem czy osobno </vt:lpstr>
      <vt:lpstr>Podział miast wg. sposobu zbierania </vt:lpstr>
      <vt:lpstr> </vt:lpstr>
      <vt:lpstr>Podział mieszkańców wg. rodzaju  zabudowy</vt:lpstr>
      <vt:lpstr>Procent odpadów kuchennych w odpadach w zmieszanych z nieruchomości zamieszkałych</vt:lpstr>
      <vt:lpstr>Procent odpadów kuchennych w odpadach w zmieszanych z nieruchomości niezamieszkałych  </vt:lpstr>
      <vt:lpstr>Prezentacja programu PowerPoint</vt:lpstr>
      <vt:lpstr>Ustawowa zachęta do kompostowania </vt:lpstr>
      <vt:lpstr>Działania edukacyjne/komunikacyjne</vt:lpstr>
      <vt:lpstr>Mentalne przeszkody w zbieraniu bioodpadów</vt:lpstr>
      <vt:lpstr>Sposoby informowania mieszkańców/kanały komunikacji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2012-03-16T09:56:56Z</dcterms:created>
  <dcterms:modified xsi:type="dcterms:W3CDTF">2019-09-20T12:39:31Z</dcterms:modified>
</cp:coreProperties>
</file>