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69" r:id="rId2"/>
    <p:sldId id="3440" r:id="rId3"/>
    <p:sldId id="3623" r:id="rId4"/>
    <p:sldId id="3624" r:id="rId5"/>
    <p:sldId id="3625" r:id="rId6"/>
    <p:sldId id="3626" r:id="rId7"/>
    <p:sldId id="3627" r:id="rId8"/>
    <p:sldId id="3628" r:id="rId9"/>
    <p:sldId id="3631" r:id="rId10"/>
    <p:sldId id="3632" r:id="rId11"/>
    <p:sldId id="3629" r:id="rId12"/>
    <p:sldId id="3630" r:id="rId13"/>
    <p:sldId id="3633" r:id="rId14"/>
    <p:sldId id="3634" r:id="rId15"/>
    <p:sldId id="3635" r:id="rId16"/>
    <p:sldId id="3636" r:id="rId17"/>
    <p:sldId id="3637" r:id="rId18"/>
    <p:sldId id="3448" r:id="rId19"/>
  </p:sldIdLst>
  <p:sldSz cx="12192000" cy="6858000"/>
  <p:notesSz cx="6797675" cy="9926638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startowa" id="{F296A84E-9210-4E8E-A131-D0462ADC8071}">
          <p14:sldIdLst>
            <p14:sldId id="769"/>
          </p14:sldIdLst>
        </p14:section>
        <p14:section name="Wprowadzenie" id="{FEF5B978-EC03-491F-BD01-44CA54ECD84E}">
          <p14:sldIdLst>
            <p14:sldId id="3440"/>
            <p14:sldId id="3623"/>
            <p14:sldId id="3624"/>
            <p14:sldId id="3625"/>
            <p14:sldId id="3626"/>
            <p14:sldId id="3627"/>
            <p14:sldId id="3628"/>
            <p14:sldId id="3631"/>
            <p14:sldId id="3632"/>
            <p14:sldId id="3629"/>
            <p14:sldId id="3630"/>
            <p14:sldId id="3633"/>
            <p14:sldId id="3634"/>
            <p14:sldId id="3635"/>
            <p14:sldId id="3636"/>
            <p14:sldId id="3637"/>
            <p14:sldId id="3448"/>
          </p14:sldIdLst>
        </p14:section>
        <p14:section name="Cześć 1" id="{E6D6C3BB-3D77-4DD0-A488-092E1765F656}">
          <p14:sldIdLst/>
        </p14:section>
        <p14:section name="Nieruchomości niezamieszkałe" id="{1640F1E1-CC54-4803-8D4F-972E084BF2C3}">
          <p14:sldIdLst/>
        </p14:section>
        <p14:section name="Opłaty" id="{399FB96F-F3D1-4FE3-9FAC-B86B4FA6A7D4}">
          <p14:sldIdLst/>
        </p14:section>
        <p14:section name="Zamówienia publiczne" id="{7B82ED24-1F14-4438-B6B2-B2020B59D24E}">
          <p14:sldIdLst/>
        </p14:section>
        <p14:section name="Nowe poziomy recyklingu" id="{048F24FF-0BAE-4E4D-9FDA-CEF51110EC67}">
          <p14:sldIdLst/>
        </p14:section>
        <p14:section name="Opłaty" id="{A8B30881-83D3-4D38-8F1C-B922AF31E2E4}">
          <p14:sldIdLst/>
        </p14:section>
        <p14:section name="Welcome" id="{565DF0E4-370C-4C53-863F-3105409D45BE}">
          <p14:sldIdLst/>
        </p14:section>
        <p14:section name="Our Team" id="{92789A5D-7F69-4B30-BA4E-0769A455A42D}">
          <p14:sldIdLst/>
        </p14:section>
        <p14:section name="Services" id="{7FC0ECEF-E210-4869-93B2-2242B205D78C}">
          <p14:sldIdLst/>
        </p14:section>
        <p14:section name="Album" id="{35975E41-FB06-439E-8B0D-C02FC3E4BE1E}">
          <p14:sldIdLst/>
        </p14:section>
        <p14:section name="Timelines" id="{7ADF4B52-8A96-4337-A9C1-D9E7D1C20FA9}">
          <p14:sldIdLst/>
        </p14:section>
        <p14:section name="Devices" id="{AF9CFEA7-55B5-4F59-9B52-6209AF915832}">
          <p14:sldIdLst/>
        </p14:section>
        <p14:section name="Process Infographic" id="{162E3DD2-F84E-4A56-B38A-54919D159762}">
          <p14:sldIdLst/>
        </p14:section>
        <p14:section name="List/Steps" id="{A7EA4598-4435-4C53-999B-9018D6179D7A}">
          <p14:sldIdLst/>
        </p14:section>
        <p14:section name="Cycle" id="{111459BF-3CA7-4EC6-BF06-3A82ADF16A51}">
          <p14:sldIdLst/>
        </p14:section>
        <p14:section name="Analysis" id="{D9BEF103-B3A1-4A5D-83BE-C0DE4A9FCA8E}">
          <p14:sldIdLst/>
        </p14:section>
        <p14:section name="Charts" id="{674E8D17-7C03-4548-AA40-AB6F5D424D75}">
          <p14:sldIdLst/>
        </p14:section>
        <p14:section name="Maps" id="{3303FD73-EE60-45EC-A349-C26264E01FDB}">
          <p14:sldIdLst/>
        </p14:section>
        <p14:section name="Tables" id="{81F47160-390C-4758-9D04-80927C6B0B79}">
          <p14:sldIdLst/>
        </p14:section>
        <p14:section name="Science" id="{DF0886A0-FF5A-4694-84AA-2274E577B6DD}">
          <p14:sldIdLst/>
        </p14:section>
      </p14:sectionLst>
    </p:ext>
    <p:ext uri="{EFAFB233-063F-42B5-8137-9DF3F51BA10A}">
      <p15:sldGuideLst xmlns:p15="http://schemas.microsoft.com/office/powerpoint/2012/main">
        <p15:guide id="2" pos="619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  <p15:guide id="4" orient="horz" pos="24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8"/>
    <a:srgbClr val="36B0A7"/>
    <a:srgbClr val="30A0C8"/>
    <a:srgbClr val="CE4242"/>
    <a:srgbClr val="046877"/>
    <a:srgbClr val="7F7F7F"/>
    <a:srgbClr val="23BBC4"/>
    <a:srgbClr val="067F9A"/>
    <a:srgbClr val="2AB4D2"/>
    <a:srgbClr val="6CB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5232" autoAdjust="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>
        <p:guide pos="619"/>
        <p:guide orient="horz" pos="2341"/>
        <p:guide orient="horz" pos="24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771"/>
    </p:cViewPr>
  </p:sorterViewPr>
  <p:notesViewPr>
    <p:cSldViewPr snapToGrid="0" showGuides="1">
      <p:cViewPr varScale="1">
        <p:scale>
          <a:sx n="57" d="100"/>
          <a:sy n="57" d="100"/>
        </p:scale>
        <p:origin x="2304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0030D9-C758-47ED-ADAE-EEA4B7CE02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FFA5C-085E-43B2-841C-F22B56BE0F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19C60-734B-426B-8835-5776B68C6B02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32C1B-468F-471F-9C96-7E8C6AA38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8D559-8ACD-41A8-8031-8DFA640CF3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299BE-6F60-4E78-A1B2-31D4C941F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44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4BB42E0-0422-4824-A43B-CF73D1AE45B8}" type="datetimeFigureOut">
              <a:rPr lang="fa-IR" smtClean="0"/>
              <a:t>16/09/1441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2FEAD4E-03C8-4D9C-8C2F-ABEDAA7928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385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EAD4E-03C8-4D9C-8C2F-ABEDAA79288C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122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EAD4E-03C8-4D9C-8C2F-ABEDAA79288C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781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614135F-5C1D-4882-94E1-9000E7850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EC927E-3A0B-41BE-89F9-1E7DA1B94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3912" y="475028"/>
            <a:ext cx="2038940" cy="650994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pl-PL" sz="24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  <a:endParaRPr lang="fa-IR" sz="240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3B55108-1182-4630-B0D4-A486A52C83DC}"/>
              </a:ext>
            </a:extLst>
          </p:cNvPr>
          <p:cNvSpPr/>
          <p:nvPr userDrawn="1"/>
        </p:nvSpPr>
        <p:spPr bwMode="auto">
          <a:xfrm>
            <a:off x="1544950" y="480752"/>
            <a:ext cx="106843" cy="659238"/>
          </a:xfrm>
          <a:prstGeom prst="rect">
            <a:avLst/>
          </a:prstGeom>
          <a:solidFill>
            <a:srgbClr val="56A5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522846C-3B30-4E27-A8F8-2C64C8BE54F5}"/>
              </a:ext>
            </a:extLst>
          </p:cNvPr>
          <p:cNvSpPr/>
          <p:nvPr userDrawn="1"/>
        </p:nvSpPr>
        <p:spPr bwMode="auto">
          <a:xfrm>
            <a:off x="1337115" y="480752"/>
            <a:ext cx="106843" cy="659238"/>
          </a:xfrm>
          <a:prstGeom prst="rect">
            <a:avLst/>
          </a:prstGeom>
          <a:solidFill>
            <a:srgbClr val="2F84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5BAA3CC-FDDA-4B75-8F09-F58030F0E6D6}"/>
              </a:ext>
            </a:extLst>
          </p:cNvPr>
          <p:cNvSpPr/>
          <p:nvPr userDrawn="1"/>
        </p:nvSpPr>
        <p:spPr bwMode="auto">
          <a:xfrm>
            <a:off x="1129280" y="480752"/>
            <a:ext cx="106843" cy="659238"/>
          </a:xfrm>
          <a:prstGeom prst="rect">
            <a:avLst/>
          </a:prstGeom>
          <a:solidFill>
            <a:srgbClr val="10678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8EF82E0-1734-41CF-AB2F-76A678162116}"/>
              </a:ext>
            </a:extLst>
          </p:cNvPr>
          <p:cNvSpPr/>
          <p:nvPr userDrawn="1"/>
        </p:nvSpPr>
        <p:spPr bwMode="auto">
          <a:xfrm>
            <a:off x="-3909" y="480752"/>
            <a:ext cx="1032198" cy="659238"/>
          </a:xfrm>
          <a:prstGeom prst="rect">
            <a:avLst/>
          </a:prstGeom>
          <a:solidFill>
            <a:srgbClr val="005A7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6039CF6-0FF1-4606-A186-BB060FB30062}"/>
              </a:ext>
            </a:extLst>
          </p:cNvPr>
          <p:cNvSpPr/>
          <p:nvPr userDrawn="1"/>
        </p:nvSpPr>
        <p:spPr bwMode="auto">
          <a:xfrm>
            <a:off x="1749827" y="483230"/>
            <a:ext cx="106843" cy="659238"/>
          </a:xfrm>
          <a:prstGeom prst="rect">
            <a:avLst/>
          </a:prstGeom>
          <a:solidFill>
            <a:srgbClr val="6CB7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FC14573-8FE9-40E4-A676-7B7158BEF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6" y="499372"/>
            <a:ext cx="878800" cy="6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 rot="20662250">
            <a:off x="6837191" y="784683"/>
            <a:ext cx="2632418" cy="4581525"/>
          </a:xfr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Drag and drop picture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BEDA9DDD-4BE8-4485-B285-B3CD4DA70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040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926446" y="576116"/>
            <a:ext cx="3278376" cy="5705768"/>
          </a:xfr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Drag and drop picture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+mn-lt"/>
              <a:ea typeface="Open Sans Light" panose="020B0306030504020204" pitchFamily="34" charset="0"/>
              <a:cs typeface="+mn-cs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9A7D8C0-5207-40BF-9F57-901EA6549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C672AD3B-873D-40D0-8672-63F902027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A8B4938C-A27D-4F4C-BCA4-7915D2499B3C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AB4F98B0-4ADD-4BCF-BF06-BDEA2E549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55211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B86061-DDAD-45E4-BC64-435736DCA66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84190" y="4687760"/>
            <a:ext cx="5023620" cy="738955"/>
          </a:xfrm>
          <a:custGeom>
            <a:avLst/>
            <a:gdLst>
              <a:gd name="connsiteX0" fmla="*/ 3023463 w 5023620"/>
              <a:gd name="connsiteY0" fmla="*/ 327323 h 738955"/>
              <a:gd name="connsiteX1" fmla="*/ 2950560 w 5023620"/>
              <a:gd name="connsiteY1" fmla="*/ 361295 h 738955"/>
              <a:gd name="connsiteX2" fmla="*/ 2921794 w 5023620"/>
              <a:gd name="connsiteY2" fmla="*/ 464699 h 738955"/>
              <a:gd name="connsiteX3" fmla="*/ 2950312 w 5023620"/>
              <a:gd name="connsiteY3" fmla="*/ 568847 h 738955"/>
              <a:gd name="connsiteX4" fmla="*/ 3021975 w 5023620"/>
              <a:gd name="connsiteY4" fmla="*/ 602571 h 738955"/>
              <a:gd name="connsiteX5" fmla="*/ 3093639 w 5023620"/>
              <a:gd name="connsiteY5" fmla="*/ 569343 h 738955"/>
              <a:gd name="connsiteX6" fmla="*/ 3121659 w 5023620"/>
              <a:gd name="connsiteY6" fmla="*/ 462715 h 738955"/>
              <a:gd name="connsiteX7" fmla="*/ 3093391 w 5023620"/>
              <a:gd name="connsiteY7" fmla="*/ 360799 h 738955"/>
              <a:gd name="connsiteX8" fmla="*/ 3023463 w 5023620"/>
              <a:gd name="connsiteY8" fmla="*/ 327323 h 738955"/>
              <a:gd name="connsiteX9" fmla="*/ 4719607 w 5023620"/>
              <a:gd name="connsiteY9" fmla="*/ 307981 h 738955"/>
              <a:gd name="connsiteX10" fmla="*/ 4642736 w 5023620"/>
              <a:gd name="connsiteY10" fmla="*/ 346169 h 738955"/>
              <a:gd name="connsiteX11" fmla="*/ 4619427 w 5023620"/>
              <a:gd name="connsiteY11" fmla="*/ 417089 h 738955"/>
              <a:gd name="connsiteX12" fmla="*/ 4818299 w 5023620"/>
              <a:gd name="connsiteY12" fmla="*/ 417089 h 738955"/>
              <a:gd name="connsiteX13" fmla="*/ 4786808 w 5023620"/>
              <a:gd name="connsiteY13" fmla="*/ 333274 h 738955"/>
              <a:gd name="connsiteX14" fmla="*/ 4719607 w 5023620"/>
              <a:gd name="connsiteY14" fmla="*/ 307981 h 738955"/>
              <a:gd name="connsiteX15" fmla="*/ 1330292 w 5023620"/>
              <a:gd name="connsiteY15" fmla="*/ 307981 h 738955"/>
              <a:gd name="connsiteX16" fmla="*/ 1253421 w 5023620"/>
              <a:gd name="connsiteY16" fmla="*/ 346169 h 738955"/>
              <a:gd name="connsiteX17" fmla="*/ 1230112 w 5023620"/>
              <a:gd name="connsiteY17" fmla="*/ 417089 h 738955"/>
              <a:gd name="connsiteX18" fmla="*/ 1428985 w 5023620"/>
              <a:gd name="connsiteY18" fmla="*/ 417089 h 738955"/>
              <a:gd name="connsiteX19" fmla="*/ 1397493 w 5023620"/>
              <a:gd name="connsiteY19" fmla="*/ 333274 h 738955"/>
              <a:gd name="connsiteX20" fmla="*/ 1330292 w 5023620"/>
              <a:gd name="connsiteY20" fmla="*/ 307981 h 738955"/>
              <a:gd name="connsiteX21" fmla="*/ 4711176 w 5023620"/>
              <a:gd name="connsiteY21" fmla="*/ 188459 h 738955"/>
              <a:gd name="connsiteX22" fmla="*/ 4889715 w 5023620"/>
              <a:gd name="connsiteY22" fmla="*/ 222679 h 738955"/>
              <a:gd name="connsiteX23" fmla="*/ 4989400 w 5023620"/>
              <a:gd name="connsiteY23" fmla="*/ 321868 h 738955"/>
              <a:gd name="connsiteX24" fmla="*/ 5023620 w 5023620"/>
              <a:gd name="connsiteY24" fmla="*/ 490984 h 738955"/>
              <a:gd name="connsiteX25" fmla="*/ 5023620 w 5023620"/>
              <a:gd name="connsiteY25" fmla="*/ 513798 h 738955"/>
              <a:gd name="connsiteX26" fmla="*/ 4618931 w 5023620"/>
              <a:gd name="connsiteY26" fmla="*/ 513798 h 738955"/>
              <a:gd name="connsiteX27" fmla="*/ 4645216 w 5023620"/>
              <a:gd name="connsiteY27" fmla="*/ 586205 h 738955"/>
              <a:gd name="connsiteX28" fmla="*/ 4721591 w 5023620"/>
              <a:gd name="connsiteY28" fmla="*/ 620425 h 738955"/>
              <a:gd name="connsiteX29" fmla="*/ 4778129 w 5023620"/>
              <a:gd name="connsiteY29" fmla="*/ 605547 h 738955"/>
              <a:gd name="connsiteX30" fmla="*/ 4813340 w 5023620"/>
              <a:gd name="connsiteY30" fmla="*/ 572319 h 738955"/>
              <a:gd name="connsiteX31" fmla="*/ 5012213 w 5023620"/>
              <a:gd name="connsiteY31" fmla="*/ 590669 h 738955"/>
              <a:gd name="connsiteX32" fmla="*/ 4902114 w 5023620"/>
              <a:gd name="connsiteY32" fmla="*/ 704487 h 738955"/>
              <a:gd name="connsiteX33" fmla="*/ 4717128 w 5023620"/>
              <a:gd name="connsiteY33" fmla="*/ 738955 h 738955"/>
              <a:gd name="connsiteX34" fmla="*/ 4552475 w 5023620"/>
              <a:gd name="connsiteY34" fmla="*/ 709447 h 738955"/>
              <a:gd name="connsiteX35" fmla="*/ 4453038 w 5023620"/>
              <a:gd name="connsiteY35" fmla="*/ 615714 h 738955"/>
              <a:gd name="connsiteX36" fmla="*/ 4413610 w 5023620"/>
              <a:gd name="connsiteY36" fmla="*/ 464699 h 738955"/>
              <a:gd name="connsiteX37" fmla="*/ 4492713 w 5023620"/>
              <a:gd name="connsiteY37" fmla="*/ 264834 h 738955"/>
              <a:gd name="connsiteX38" fmla="*/ 4711176 w 5023620"/>
              <a:gd name="connsiteY38" fmla="*/ 188459 h 738955"/>
              <a:gd name="connsiteX39" fmla="*/ 3020487 w 5023620"/>
              <a:gd name="connsiteY39" fmla="*/ 188459 h 738955"/>
              <a:gd name="connsiteX40" fmla="*/ 3259532 w 5023620"/>
              <a:gd name="connsiteY40" fmla="*/ 280209 h 738955"/>
              <a:gd name="connsiteX41" fmla="*/ 3324500 w 5023620"/>
              <a:gd name="connsiteY41" fmla="*/ 462219 h 738955"/>
              <a:gd name="connsiteX42" fmla="*/ 3243910 w 5023620"/>
              <a:gd name="connsiteY42" fmla="*/ 661341 h 738955"/>
              <a:gd name="connsiteX43" fmla="*/ 3020983 w 5023620"/>
              <a:gd name="connsiteY43" fmla="*/ 738955 h 738955"/>
              <a:gd name="connsiteX44" fmla="*/ 2815663 w 5023620"/>
              <a:gd name="connsiteY44" fmla="*/ 674483 h 738955"/>
              <a:gd name="connsiteX45" fmla="*/ 2719450 w 5023620"/>
              <a:gd name="connsiteY45" fmla="*/ 465195 h 738955"/>
              <a:gd name="connsiteX46" fmla="*/ 2800785 w 5023620"/>
              <a:gd name="connsiteY46" fmla="*/ 266570 h 738955"/>
              <a:gd name="connsiteX47" fmla="*/ 3020487 w 5023620"/>
              <a:gd name="connsiteY47" fmla="*/ 188459 h 738955"/>
              <a:gd name="connsiteX48" fmla="*/ 2347968 w 5023620"/>
              <a:gd name="connsiteY48" fmla="*/ 188459 h 738955"/>
              <a:gd name="connsiteX49" fmla="*/ 2544610 w 5023620"/>
              <a:gd name="connsiteY49" fmla="*/ 234582 h 738955"/>
              <a:gd name="connsiteX50" fmla="*/ 2639582 w 5023620"/>
              <a:gd name="connsiteY50" fmla="*/ 369478 h 738955"/>
              <a:gd name="connsiteX51" fmla="*/ 2449637 w 5023620"/>
              <a:gd name="connsiteY51" fmla="*/ 394771 h 738955"/>
              <a:gd name="connsiteX52" fmla="*/ 2417152 w 5023620"/>
              <a:gd name="connsiteY52" fmla="*/ 343937 h 738955"/>
              <a:gd name="connsiteX53" fmla="*/ 2353920 w 5023620"/>
              <a:gd name="connsiteY53" fmla="*/ 326827 h 738955"/>
              <a:gd name="connsiteX54" fmla="*/ 2272832 w 5023620"/>
              <a:gd name="connsiteY54" fmla="*/ 362717 h 738955"/>
              <a:gd name="connsiteX55" fmla="*/ 2241836 w 5023620"/>
              <a:gd name="connsiteY55" fmla="*/ 471387 h 738955"/>
              <a:gd name="connsiteX56" fmla="*/ 2272585 w 5023620"/>
              <a:gd name="connsiteY56" fmla="*/ 569901 h 738955"/>
              <a:gd name="connsiteX57" fmla="*/ 2350944 w 5023620"/>
              <a:gd name="connsiteY57" fmla="*/ 603563 h 738955"/>
              <a:gd name="connsiteX58" fmla="*/ 2417648 w 5023620"/>
              <a:gd name="connsiteY58" fmla="*/ 583229 h 738955"/>
              <a:gd name="connsiteX59" fmla="*/ 2458067 w 5023620"/>
              <a:gd name="connsiteY59" fmla="*/ 520741 h 738955"/>
              <a:gd name="connsiteX60" fmla="*/ 2649997 w 5023620"/>
              <a:gd name="connsiteY60" fmla="*/ 542562 h 738955"/>
              <a:gd name="connsiteX61" fmla="*/ 2597923 w 5023620"/>
              <a:gd name="connsiteY61" fmla="*/ 646462 h 738955"/>
              <a:gd name="connsiteX62" fmla="*/ 2505430 w 5023620"/>
              <a:gd name="connsiteY62" fmla="*/ 714654 h 738955"/>
              <a:gd name="connsiteX63" fmla="*/ 2362350 w 5023620"/>
              <a:gd name="connsiteY63" fmla="*/ 738955 h 738955"/>
              <a:gd name="connsiteX64" fmla="*/ 2222743 w 5023620"/>
              <a:gd name="connsiteY64" fmla="*/ 723349 h 738955"/>
              <a:gd name="connsiteX65" fmla="*/ 2126777 w 5023620"/>
              <a:gd name="connsiteY65" fmla="*/ 672809 h 738955"/>
              <a:gd name="connsiteX66" fmla="*/ 2063793 w 5023620"/>
              <a:gd name="connsiteY66" fmla="*/ 590804 h 738955"/>
              <a:gd name="connsiteX67" fmla="*/ 2040979 w 5023620"/>
              <a:gd name="connsiteY67" fmla="*/ 465939 h 738955"/>
              <a:gd name="connsiteX68" fmla="*/ 2068752 w 5023620"/>
              <a:gd name="connsiteY68" fmla="*/ 330663 h 738955"/>
              <a:gd name="connsiteX69" fmla="*/ 2124298 w 5023620"/>
              <a:gd name="connsiteY69" fmla="*/ 259561 h 738955"/>
              <a:gd name="connsiteX70" fmla="*/ 2196705 w 5023620"/>
              <a:gd name="connsiteY70" fmla="*/ 212737 h 738955"/>
              <a:gd name="connsiteX71" fmla="*/ 2347968 w 5023620"/>
              <a:gd name="connsiteY71" fmla="*/ 188459 h 738955"/>
              <a:gd name="connsiteX72" fmla="*/ 1321861 w 5023620"/>
              <a:gd name="connsiteY72" fmla="*/ 188459 h 738955"/>
              <a:gd name="connsiteX73" fmla="*/ 1500400 w 5023620"/>
              <a:gd name="connsiteY73" fmla="*/ 222679 h 738955"/>
              <a:gd name="connsiteX74" fmla="*/ 1600085 w 5023620"/>
              <a:gd name="connsiteY74" fmla="*/ 321868 h 738955"/>
              <a:gd name="connsiteX75" fmla="*/ 1634305 w 5023620"/>
              <a:gd name="connsiteY75" fmla="*/ 490984 h 738955"/>
              <a:gd name="connsiteX76" fmla="*/ 1634305 w 5023620"/>
              <a:gd name="connsiteY76" fmla="*/ 513798 h 738955"/>
              <a:gd name="connsiteX77" fmla="*/ 1229615 w 5023620"/>
              <a:gd name="connsiteY77" fmla="*/ 513798 h 738955"/>
              <a:gd name="connsiteX78" fmla="*/ 1255901 w 5023620"/>
              <a:gd name="connsiteY78" fmla="*/ 586205 h 738955"/>
              <a:gd name="connsiteX79" fmla="*/ 1332276 w 5023620"/>
              <a:gd name="connsiteY79" fmla="*/ 620425 h 738955"/>
              <a:gd name="connsiteX80" fmla="*/ 1388813 w 5023620"/>
              <a:gd name="connsiteY80" fmla="*/ 605547 h 738955"/>
              <a:gd name="connsiteX81" fmla="*/ 1424025 w 5023620"/>
              <a:gd name="connsiteY81" fmla="*/ 572319 h 738955"/>
              <a:gd name="connsiteX82" fmla="*/ 1622898 w 5023620"/>
              <a:gd name="connsiteY82" fmla="*/ 590669 h 738955"/>
              <a:gd name="connsiteX83" fmla="*/ 1512799 w 5023620"/>
              <a:gd name="connsiteY83" fmla="*/ 704487 h 738955"/>
              <a:gd name="connsiteX84" fmla="*/ 1327812 w 5023620"/>
              <a:gd name="connsiteY84" fmla="*/ 738955 h 738955"/>
              <a:gd name="connsiteX85" fmla="*/ 1163159 w 5023620"/>
              <a:gd name="connsiteY85" fmla="*/ 709447 h 738955"/>
              <a:gd name="connsiteX86" fmla="*/ 1063723 w 5023620"/>
              <a:gd name="connsiteY86" fmla="*/ 615714 h 738955"/>
              <a:gd name="connsiteX87" fmla="*/ 1024295 w 5023620"/>
              <a:gd name="connsiteY87" fmla="*/ 464699 h 738955"/>
              <a:gd name="connsiteX88" fmla="*/ 1103398 w 5023620"/>
              <a:gd name="connsiteY88" fmla="*/ 264834 h 738955"/>
              <a:gd name="connsiteX89" fmla="*/ 1321861 w 5023620"/>
              <a:gd name="connsiteY89" fmla="*/ 188459 h 738955"/>
              <a:gd name="connsiteX90" fmla="*/ 3795436 w 5023620"/>
              <a:gd name="connsiteY90" fmla="*/ 188457 h 738955"/>
              <a:gd name="connsiteX91" fmla="*/ 3895267 w 5023620"/>
              <a:gd name="connsiteY91" fmla="*/ 210775 h 738955"/>
              <a:gd name="connsiteX92" fmla="*/ 3955362 w 5023620"/>
              <a:gd name="connsiteY92" fmla="*/ 277231 h 738955"/>
              <a:gd name="connsiteX93" fmla="*/ 4042036 w 5023620"/>
              <a:gd name="connsiteY93" fmla="*/ 207055 h 738955"/>
              <a:gd name="connsiteX94" fmla="*/ 4138613 w 5023620"/>
              <a:gd name="connsiteY94" fmla="*/ 188457 h 738955"/>
              <a:gd name="connsiteX95" fmla="*/ 4270847 w 5023620"/>
              <a:gd name="connsiteY95" fmla="*/ 238796 h 738955"/>
              <a:gd name="connsiteX96" fmla="*/ 4318392 w 5023620"/>
              <a:gd name="connsiteY96" fmla="*/ 396257 h 738955"/>
              <a:gd name="connsiteX97" fmla="*/ 4318392 w 5023620"/>
              <a:gd name="connsiteY97" fmla="*/ 727051 h 738955"/>
              <a:gd name="connsiteX98" fmla="*/ 4116048 w 5023620"/>
              <a:gd name="connsiteY98" fmla="*/ 727051 h 738955"/>
              <a:gd name="connsiteX99" fmla="*/ 4116048 w 5023620"/>
              <a:gd name="connsiteY99" fmla="*/ 427006 h 738955"/>
              <a:gd name="connsiteX100" fmla="*/ 4102207 w 5023620"/>
              <a:gd name="connsiteY100" fmla="*/ 373940 h 738955"/>
              <a:gd name="connsiteX101" fmla="*/ 4051800 w 5023620"/>
              <a:gd name="connsiteY101" fmla="*/ 346663 h 738955"/>
              <a:gd name="connsiteX102" fmla="*/ 3994467 w 5023620"/>
              <a:gd name="connsiteY102" fmla="*/ 372452 h 738955"/>
              <a:gd name="connsiteX103" fmla="*/ 3972720 w 5023620"/>
              <a:gd name="connsiteY103" fmla="*/ 455275 h 738955"/>
              <a:gd name="connsiteX104" fmla="*/ 3972720 w 5023620"/>
              <a:gd name="connsiteY104" fmla="*/ 727051 h 738955"/>
              <a:gd name="connsiteX105" fmla="*/ 3770376 w 5023620"/>
              <a:gd name="connsiteY105" fmla="*/ 727051 h 738955"/>
              <a:gd name="connsiteX106" fmla="*/ 3770376 w 5023620"/>
              <a:gd name="connsiteY106" fmla="*/ 436925 h 738955"/>
              <a:gd name="connsiteX107" fmla="*/ 3766392 w 5023620"/>
              <a:gd name="connsiteY107" fmla="*/ 389810 h 738955"/>
              <a:gd name="connsiteX108" fmla="*/ 3743998 w 5023620"/>
              <a:gd name="connsiteY108" fmla="*/ 357822 h 738955"/>
              <a:gd name="connsiteX109" fmla="*/ 3706678 w 5023620"/>
              <a:gd name="connsiteY109" fmla="*/ 345671 h 738955"/>
              <a:gd name="connsiteX110" fmla="*/ 3649443 w 5023620"/>
              <a:gd name="connsiteY110" fmla="*/ 371956 h 738955"/>
              <a:gd name="connsiteX111" fmla="*/ 3627048 w 5023620"/>
              <a:gd name="connsiteY111" fmla="*/ 458250 h 738955"/>
              <a:gd name="connsiteX112" fmla="*/ 3627048 w 5023620"/>
              <a:gd name="connsiteY112" fmla="*/ 727051 h 738955"/>
              <a:gd name="connsiteX113" fmla="*/ 3424703 w 5023620"/>
              <a:gd name="connsiteY113" fmla="*/ 727051 h 738955"/>
              <a:gd name="connsiteX114" fmla="*/ 3424703 w 5023620"/>
              <a:gd name="connsiteY114" fmla="*/ 200360 h 738955"/>
              <a:gd name="connsiteX115" fmla="*/ 3613161 w 5023620"/>
              <a:gd name="connsiteY115" fmla="*/ 200360 h 738955"/>
              <a:gd name="connsiteX116" fmla="*/ 3613161 w 5023620"/>
              <a:gd name="connsiteY116" fmla="*/ 277231 h 738955"/>
              <a:gd name="connsiteX117" fmla="*/ 3695360 w 5023620"/>
              <a:gd name="connsiteY117" fmla="*/ 208791 h 738955"/>
              <a:gd name="connsiteX118" fmla="*/ 3795436 w 5023620"/>
              <a:gd name="connsiteY118" fmla="*/ 188457 h 738955"/>
              <a:gd name="connsiteX119" fmla="*/ 1735499 w 5023620"/>
              <a:gd name="connsiteY119" fmla="*/ 0 h 738955"/>
              <a:gd name="connsiteX120" fmla="*/ 1937843 w 5023620"/>
              <a:gd name="connsiteY120" fmla="*/ 0 h 738955"/>
              <a:gd name="connsiteX121" fmla="*/ 1937843 w 5023620"/>
              <a:gd name="connsiteY121" fmla="*/ 727052 h 738955"/>
              <a:gd name="connsiteX122" fmla="*/ 1735499 w 5023620"/>
              <a:gd name="connsiteY122" fmla="*/ 727052 h 738955"/>
              <a:gd name="connsiteX123" fmla="*/ 0 w 5023620"/>
              <a:gd name="connsiteY123" fmla="*/ 0 h 738955"/>
              <a:gd name="connsiteX124" fmla="*/ 213387 w 5023620"/>
              <a:gd name="connsiteY124" fmla="*/ 0 h 738955"/>
              <a:gd name="connsiteX125" fmla="*/ 290212 w 5023620"/>
              <a:gd name="connsiteY125" fmla="*/ 407022 h 738955"/>
              <a:gd name="connsiteX126" fmla="*/ 402651 w 5023620"/>
              <a:gd name="connsiteY126" fmla="*/ 0 h 738955"/>
              <a:gd name="connsiteX127" fmla="*/ 615272 w 5023620"/>
              <a:gd name="connsiteY127" fmla="*/ 0 h 738955"/>
              <a:gd name="connsiteX128" fmla="*/ 727990 w 5023620"/>
              <a:gd name="connsiteY128" fmla="*/ 406480 h 738955"/>
              <a:gd name="connsiteX129" fmla="*/ 804900 w 5023620"/>
              <a:gd name="connsiteY129" fmla="*/ 0 h 738955"/>
              <a:gd name="connsiteX130" fmla="*/ 1017179 w 5023620"/>
              <a:gd name="connsiteY130" fmla="*/ 0 h 738955"/>
              <a:gd name="connsiteX131" fmla="*/ 856912 w 5023620"/>
              <a:gd name="connsiteY131" fmla="*/ 727052 h 738955"/>
              <a:gd name="connsiteX132" fmla="*/ 636605 w 5023620"/>
              <a:gd name="connsiteY132" fmla="*/ 727052 h 738955"/>
              <a:gd name="connsiteX133" fmla="*/ 509086 w 5023620"/>
              <a:gd name="connsiteY133" fmla="*/ 269297 h 738955"/>
              <a:gd name="connsiteX134" fmla="*/ 382062 w 5023620"/>
              <a:gd name="connsiteY134" fmla="*/ 727052 h 738955"/>
              <a:gd name="connsiteX135" fmla="*/ 161756 w 5023620"/>
              <a:gd name="connsiteY135" fmla="*/ 727052 h 7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5023620" h="738955">
                <a:moveTo>
                  <a:pt x="3023463" y="327323"/>
                </a:moveTo>
                <a:cubicBezTo>
                  <a:pt x="2994037" y="327323"/>
                  <a:pt x="2969736" y="338647"/>
                  <a:pt x="2950560" y="361295"/>
                </a:cubicBezTo>
                <a:cubicBezTo>
                  <a:pt x="2931383" y="383943"/>
                  <a:pt x="2921794" y="418411"/>
                  <a:pt x="2921794" y="464699"/>
                </a:cubicBezTo>
                <a:cubicBezTo>
                  <a:pt x="2921794" y="511648"/>
                  <a:pt x="2931301" y="546365"/>
                  <a:pt x="2950312" y="568847"/>
                </a:cubicBezTo>
                <a:cubicBezTo>
                  <a:pt x="2969323" y="591330"/>
                  <a:pt x="2993210" y="602571"/>
                  <a:pt x="3021975" y="602571"/>
                </a:cubicBezTo>
                <a:cubicBezTo>
                  <a:pt x="3051070" y="602571"/>
                  <a:pt x="3074958" y="591495"/>
                  <a:pt x="3093639" y="569343"/>
                </a:cubicBezTo>
                <a:cubicBezTo>
                  <a:pt x="3112320" y="547191"/>
                  <a:pt x="3121659" y="511648"/>
                  <a:pt x="3121659" y="462715"/>
                </a:cubicBezTo>
                <a:cubicBezTo>
                  <a:pt x="3121659" y="417089"/>
                  <a:pt x="3112237" y="383116"/>
                  <a:pt x="3093391" y="360799"/>
                </a:cubicBezTo>
                <a:cubicBezTo>
                  <a:pt x="3074545" y="338482"/>
                  <a:pt x="3051236" y="327323"/>
                  <a:pt x="3023463" y="327323"/>
                </a:cubicBezTo>
                <a:close/>
                <a:moveTo>
                  <a:pt x="4719607" y="307981"/>
                </a:moveTo>
                <a:cubicBezTo>
                  <a:pt x="4687536" y="307981"/>
                  <a:pt x="4661913" y="320711"/>
                  <a:pt x="4642736" y="346169"/>
                </a:cubicBezTo>
                <a:cubicBezTo>
                  <a:pt x="4630503" y="362039"/>
                  <a:pt x="4622733" y="385679"/>
                  <a:pt x="4619427" y="417089"/>
                </a:cubicBezTo>
                <a:lnTo>
                  <a:pt x="4818299" y="417089"/>
                </a:lnTo>
                <a:cubicBezTo>
                  <a:pt x="4814332" y="378074"/>
                  <a:pt x="4803834" y="350136"/>
                  <a:pt x="4786808" y="333274"/>
                </a:cubicBezTo>
                <a:cubicBezTo>
                  <a:pt x="4769780" y="316412"/>
                  <a:pt x="4747380" y="307981"/>
                  <a:pt x="4719607" y="307981"/>
                </a:cubicBezTo>
                <a:close/>
                <a:moveTo>
                  <a:pt x="1330292" y="307981"/>
                </a:moveTo>
                <a:cubicBezTo>
                  <a:pt x="1298221" y="307981"/>
                  <a:pt x="1272597" y="320711"/>
                  <a:pt x="1253421" y="346169"/>
                </a:cubicBezTo>
                <a:cubicBezTo>
                  <a:pt x="1241188" y="362039"/>
                  <a:pt x="1233418" y="385679"/>
                  <a:pt x="1230112" y="417089"/>
                </a:cubicBezTo>
                <a:lnTo>
                  <a:pt x="1428985" y="417089"/>
                </a:lnTo>
                <a:cubicBezTo>
                  <a:pt x="1425018" y="378074"/>
                  <a:pt x="1414520" y="350136"/>
                  <a:pt x="1397493" y="333274"/>
                </a:cubicBezTo>
                <a:cubicBezTo>
                  <a:pt x="1380465" y="316412"/>
                  <a:pt x="1358065" y="307981"/>
                  <a:pt x="1330292" y="307981"/>
                </a:cubicBezTo>
                <a:close/>
                <a:moveTo>
                  <a:pt x="4711176" y="188459"/>
                </a:moveTo>
                <a:cubicBezTo>
                  <a:pt x="4786560" y="188459"/>
                  <a:pt x="4846072" y="199866"/>
                  <a:pt x="4889715" y="222679"/>
                </a:cubicBezTo>
                <a:cubicBezTo>
                  <a:pt x="4933358" y="245493"/>
                  <a:pt x="4966586" y="278555"/>
                  <a:pt x="4989400" y="321868"/>
                </a:cubicBezTo>
                <a:cubicBezTo>
                  <a:pt x="5012213" y="365180"/>
                  <a:pt x="5023620" y="421552"/>
                  <a:pt x="5023620" y="490984"/>
                </a:cubicBezTo>
                <a:lnTo>
                  <a:pt x="5023620" y="513798"/>
                </a:lnTo>
                <a:lnTo>
                  <a:pt x="4618931" y="513798"/>
                </a:lnTo>
                <a:cubicBezTo>
                  <a:pt x="4622568" y="546199"/>
                  <a:pt x="4631329" y="570335"/>
                  <a:pt x="4645216" y="586205"/>
                </a:cubicBezTo>
                <a:cubicBezTo>
                  <a:pt x="4664723" y="609019"/>
                  <a:pt x="4690182" y="620425"/>
                  <a:pt x="4721591" y="620425"/>
                </a:cubicBezTo>
                <a:cubicBezTo>
                  <a:pt x="4741429" y="620425"/>
                  <a:pt x="4760274" y="615466"/>
                  <a:pt x="4778129" y="605547"/>
                </a:cubicBezTo>
                <a:cubicBezTo>
                  <a:pt x="4789039" y="599265"/>
                  <a:pt x="4800777" y="588189"/>
                  <a:pt x="4813340" y="572319"/>
                </a:cubicBezTo>
                <a:lnTo>
                  <a:pt x="5012213" y="590669"/>
                </a:lnTo>
                <a:cubicBezTo>
                  <a:pt x="4981796" y="643569"/>
                  <a:pt x="4945096" y="681509"/>
                  <a:pt x="4902114" y="704487"/>
                </a:cubicBezTo>
                <a:cubicBezTo>
                  <a:pt x="4859132" y="727466"/>
                  <a:pt x="4797470" y="738955"/>
                  <a:pt x="4717128" y="738955"/>
                </a:cubicBezTo>
                <a:cubicBezTo>
                  <a:pt x="4647365" y="738955"/>
                  <a:pt x="4592481" y="729119"/>
                  <a:pt x="4552475" y="709447"/>
                </a:cubicBezTo>
                <a:cubicBezTo>
                  <a:pt x="4512468" y="689774"/>
                  <a:pt x="4479323" y="658530"/>
                  <a:pt x="4453038" y="615714"/>
                </a:cubicBezTo>
                <a:cubicBezTo>
                  <a:pt x="4426753" y="572897"/>
                  <a:pt x="4413610" y="522559"/>
                  <a:pt x="4413610" y="464699"/>
                </a:cubicBezTo>
                <a:cubicBezTo>
                  <a:pt x="4413610" y="382373"/>
                  <a:pt x="4439978" y="315751"/>
                  <a:pt x="4492713" y="264834"/>
                </a:cubicBezTo>
                <a:cubicBezTo>
                  <a:pt x="4545449" y="213918"/>
                  <a:pt x="4618270" y="188459"/>
                  <a:pt x="4711176" y="188459"/>
                </a:cubicBezTo>
                <a:close/>
                <a:moveTo>
                  <a:pt x="3020487" y="188459"/>
                </a:moveTo>
                <a:cubicBezTo>
                  <a:pt x="3125958" y="188459"/>
                  <a:pt x="3205640" y="219042"/>
                  <a:pt x="3259532" y="280209"/>
                </a:cubicBezTo>
                <a:cubicBezTo>
                  <a:pt x="3302844" y="329472"/>
                  <a:pt x="3324500" y="390143"/>
                  <a:pt x="3324500" y="462219"/>
                </a:cubicBezTo>
                <a:cubicBezTo>
                  <a:pt x="3324500" y="543224"/>
                  <a:pt x="3297637" y="609597"/>
                  <a:pt x="3243910" y="661341"/>
                </a:cubicBezTo>
                <a:cubicBezTo>
                  <a:pt x="3190183" y="713084"/>
                  <a:pt x="3115874" y="738955"/>
                  <a:pt x="3020983" y="738955"/>
                </a:cubicBezTo>
                <a:cubicBezTo>
                  <a:pt x="2936342" y="738955"/>
                  <a:pt x="2867902" y="717464"/>
                  <a:pt x="2815663" y="674483"/>
                </a:cubicBezTo>
                <a:cubicBezTo>
                  <a:pt x="2751521" y="621252"/>
                  <a:pt x="2719450" y="551489"/>
                  <a:pt x="2719450" y="465195"/>
                </a:cubicBezTo>
                <a:cubicBezTo>
                  <a:pt x="2719450" y="384853"/>
                  <a:pt x="2746562" y="318644"/>
                  <a:pt x="2800785" y="266570"/>
                </a:cubicBezTo>
                <a:cubicBezTo>
                  <a:pt x="2855008" y="214496"/>
                  <a:pt x="2928242" y="188459"/>
                  <a:pt x="3020487" y="188459"/>
                </a:cubicBezTo>
                <a:close/>
                <a:moveTo>
                  <a:pt x="2347968" y="188459"/>
                </a:moveTo>
                <a:cubicBezTo>
                  <a:pt x="2433931" y="188459"/>
                  <a:pt x="2499479" y="203834"/>
                  <a:pt x="2544610" y="234582"/>
                </a:cubicBezTo>
                <a:cubicBezTo>
                  <a:pt x="2589740" y="265330"/>
                  <a:pt x="2621398" y="310296"/>
                  <a:pt x="2639582" y="369478"/>
                </a:cubicBezTo>
                <a:lnTo>
                  <a:pt x="2449637" y="394771"/>
                </a:lnTo>
                <a:cubicBezTo>
                  <a:pt x="2443685" y="372288"/>
                  <a:pt x="2432857" y="355344"/>
                  <a:pt x="2417152" y="343937"/>
                </a:cubicBezTo>
                <a:cubicBezTo>
                  <a:pt x="2401447" y="332531"/>
                  <a:pt x="2380370" y="326827"/>
                  <a:pt x="2353920" y="326827"/>
                </a:cubicBezTo>
                <a:cubicBezTo>
                  <a:pt x="2320526" y="326827"/>
                  <a:pt x="2293497" y="338790"/>
                  <a:pt x="2272832" y="362717"/>
                </a:cubicBezTo>
                <a:cubicBezTo>
                  <a:pt x="2252168" y="386644"/>
                  <a:pt x="2241836" y="422867"/>
                  <a:pt x="2241836" y="471387"/>
                </a:cubicBezTo>
                <a:cubicBezTo>
                  <a:pt x="2241836" y="514622"/>
                  <a:pt x="2252086" y="547459"/>
                  <a:pt x="2272585" y="569901"/>
                </a:cubicBezTo>
                <a:cubicBezTo>
                  <a:pt x="2293084" y="592343"/>
                  <a:pt x="2319203" y="603563"/>
                  <a:pt x="2350944" y="603563"/>
                </a:cubicBezTo>
                <a:cubicBezTo>
                  <a:pt x="2377394" y="603563"/>
                  <a:pt x="2399629" y="596785"/>
                  <a:pt x="2417648" y="583229"/>
                </a:cubicBezTo>
                <a:cubicBezTo>
                  <a:pt x="2435667" y="569673"/>
                  <a:pt x="2449141" y="548844"/>
                  <a:pt x="2458067" y="520741"/>
                </a:cubicBezTo>
                <a:lnTo>
                  <a:pt x="2649997" y="542562"/>
                </a:lnTo>
                <a:cubicBezTo>
                  <a:pt x="2639417" y="582568"/>
                  <a:pt x="2622059" y="617202"/>
                  <a:pt x="2597923" y="646462"/>
                </a:cubicBezTo>
                <a:cubicBezTo>
                  <a:pt x="2573787" y="675723"/>
                  <a:pt x="2542956" y="698453"/>
                  <a:pt x="2505430" y="714654"/>
                </a:cubicBezTo>
                <a:cubicBezTo>
                  <a:pt x="2467904" y="730855"/>
                  <a:pt x="2420210" y="738955"/>
                  <a:pt x="2362350" y="738955"/>
                </a:cubicBezTo>
                <a:cubicBezTo>
                  <a:pt x="2306474" y="738955"/>
                  <a:pt x="2259938" y="733753"/>
                  <a:pt x="2222743" y="723349"/>
                </a:cubicBezTo>
                <a:cubicBezTo>
                  <a:pt x="2185546" y="712945"/>
                  <a:pt x="2153558" y="696098"/>
                  <a:pt x="2126777" y="672809"/>
                </a:cubicBezTo>
                <a:cubicBezTo>
                  <a:pt x="2099996" y="649520"/>
                  <a:pt x="2079001" y="622186"/>
                  <a:pt x="2063793" y="590804"/>
                </a:cubicBezTo>
                <a:cubicBezTo>
                  <a:pt x="2048583" y="559423"/>
                  <a:pt x="2040979" y="517801"/>
                  <a:pt x="2040979" y="465939"/>
                </a:cubicBezTo>
                <a:cubicBezTo>
                  <a:pt x="2040979" y="411763"/>
                  <a:pt x="2050237" y="366670"/>
                  <a:pt x="2068752" y="330663"/>
                </a:cubicBezTo>
                <a:cubicBezTo>
                  <a:pt x="2082308" y="304238"/>
                  <a:pt x="2100823" y="280538"/>
                  <a:pt x="2124298" y="259561"/>
                </a:cubicBezTo>
                <a:cubicBezTo>
                  <a:pt x="2147772" y="238584"/>
                  <a:pt x="2171908" y="222976"/>
                  <a:pt x="2196705" y="212737"/>
                </a:cubicBezTo>
                <a:cubicBezTo>
                  <a:pt x="2236050" y="196552"/>
                  <a:pt x="2286471" y="188459"/>
                  <a:pt x="2347968" y="188459"/>
                </a:cubicBezTo>
                <a:close/>
                <a:moveTo>
                  <a:pt x="1321861" y="188459"/>
                </a:moveTo>
                <a:cubicBezTo>
                  <a:pt x="1397245" y="188459"/>
                  <a:pt x="1456757" y="199866"/>
                  <a:pt x="1500400" y="222679"/>
                </a:cubicBezTo>
                <a:cubicBezTo>
                  <a:pt x="1544044" y="245493"/>
                  <a:pt x="1577272" y="278555"/>
                  <a:pt x="1600085" y="321868"/>
                </a:cubicBezTo>
                <a:cubicBezTo>
                  <a:pt x="1622898" y="365180"/>
                  <a:pt x="1634305" y="421552"/>
                  <a:pt x="1634305" y="490984"/>
                </a:cubicBezTo>
                <a:lnTo>
                  <a:pt x="1634305" y="513798"/>
                </a:lnTo>
                <a:lnTo>
                  <a:pt x="1229615" y="513798"/>
                </a:lnTo>
                <a:cubicBezTo>
                  <a:pt x="1233253" y="546199"/>
                  <a:pt x="1242014" y="570335"/>
                  <a:pt x="1255901" y="586205"/>
                </a:cubicBezTo>
                <a:cubicBezTo>
                  <a:pt x="1275408" y="609019"/>
                  <a:pt x="1300866" y="620425"/>
                  <a:pt x="1332276" y="620425"/>
                </a:cubicBezTo>
                <a:cubicBezTo>
                  <a:pt x="1352114" y="620425"/>
                  <a:pt x="1370960" y="615466"/>
                  <a:pt x="1388813" y="605547"/>
                </a:cubicBezTo>
                <a:cubicBezTo>
                  <a:pt x="1399724" y="599265"/>
                  <a:pt x="1411462" y="588189"/>
                  <a:pt x="1424025" y="572319"/>
                </a:cubicBezTo>
                <a:lnTo>
                  <a:pt x="1622898" y="590669"/>
                </a:lnTo>
                <a:cubicBezTo>
                  <a:pt x="1592481" y="643569"/>
                  <a:pt x="1555781" y="681509"/>
                  <a:pt x="1512799" y="704487"/>
                </a:cubicBezTo>
                <a:cubicBezTo>
                  <a:pt x="1469817" y="727466"/>
                  <a:pt x="1408155" y="738955"/>
                  <a:pt x="1327812" y="738955"/>
                </a:cubicBezTo>
                <a:cubicBezTo>
                  <a:pt x="1258050" y="738955"/>
                  <a:pt x="1203166" y="729119"/>
                  <a:pt x="1163159" y="709447"/>
                </a:cubicBezTo>
                <a:cubicBezTo>
                  <a:pt x="1123153" y="689774"/>
                  <a:pt x="1090007" y="658530"/>
                  <a:pt x="1063723" y="615714"/>
                </a:cubicBezTo>
                <a:cubicBezTo>
                  <a:pt x="1037438" y="572897"/>
                  <a:pt x="1024295" y="522559"/>
                  <a:pt x="1024295" y="464699"/>
                </a:cubicBezTo>
                <a:cubicBezTo>
                  <a:pt x="1024295" y="382373"/>
                  <a:pt x="1050663" y="315751"/>
                  <a:pt x="1103398" y="264834"/>
                </a:cubicBezTo>
                <a:cubicBezTo>
                  <a:pt x="1156133" y="213918"/>
                  <a:pt x="1228954" y="188459"/>
                  <a:pt x="1321861" y="188459"/>
                </a:cubicBezTo>
                <a:close/>
                <a:moveTo>
                  <a:pt x="3795436" y="188457"/>
                </a:moveTo>
                <a:cubicBezTo>
                  <a:pt x="3837489" y="188457"/>
                  <a:pt x="3870765" y="195896"/>
                  <a:pt x="3895267" y="210775"/>
                </a:cubicBezTo>
                <a:cubicBezTo>
                  <a:pt x="3919770" y="225653"/>
                  <a:pt x="3939802" y="247805"/>
                  <a:pt x="3955362" y="277231"/>
                </a:cubicBezTo>
                <a:cubicBezTo>
                  <a:pt x="3987061" y="242845"/>
                  <a:pt x="4015953" y="219454"/>
                  <a:pt x="4042036" y="207055"/>
                </a:cubicBezTo>
                <a:cubicBezTo>
                  <a:pt x="4068119" y="194657"/>
                  <a:pt x="4100312" y="188457"/>
                  <a:pt x="4138613" y="188457"/>
                </a:cubicBezTo>
                <a:cubicBezTo>
                  <a:pt x="4195073" y="188457"/>
                  <a:pt x="4239151" y="205236"/>
                  <a:pt x="4270847" y="238796"/>
                </a:cubicBezTo>
                <a:cubicBezTo>
                  <a:pt x="4302544" y="272354"/>
                  <a:pt x="4318392" y="324841"/>
                  <a:pt x="4318392" y="396257"/>
                </a:cubicBezTo>
                <a:lnTo>
                  <a:pt x="4318392" y="727051"/>
                </a:lnTo>
                <a:lnTo>
                  <a:pt x="4116048" y="727051"/>
                </a:lnTo>
                <a:lnTo>
                  <a:pt x="4116048" y="427006"/>
                </a:lnTo>
                <a:cubicBezTo>
                  <a:pt x="4116048" y="403201"/>
                  <a:pt x="4111435" y="385512"/>
                  <a:pt x="4102207" y="373940"/>
                </a:cubicBezTo>
                <a:cubicBezTo>
                  <a:pt x="4088699" y="355755"/>
                  <a:pt x="4071896" y="346663"/>
                  <a:pt x="4051800" y="346663"/>
                </a:cubicBezTo>
                <a:cubicBezTo>
                  <a:pt x="4028077" y="346663"/>
                  <a:pt x="4008966" y="355259"/>
                  <a:pt x="3994467" y="372452"/>
                </a:cubicBezTo>
                <a:cubicBezTo>
                  <a:pt x="3979969" y="389645"/>
                  <a:pt x="3972720" y="417252"/>
                  <a:pt x="3972720" y="455275"/>
                </a:cubicBezTo>
                <a:lnTo>
                  <a:pt x="3972720" y="727051"/>
                </a:lnTo>
                <a:lnTo>
                  <a:pt x="3770376" y="727051"/>
                </a:lnTo>
                <a:lnTo>
                  <a:pt x="3770376" y="436925"/>
                </a:lnTo>
                <a:cubicBezTo>
                  <a:pt x="3770376" y="413781"/>
                  <a:pt x="3769048" y="398076"/>
                  <a:pt x="3766392" y="389810"/>
                </a:cubicBezTo>
                <a:cubicBezTo>
                  <a:pt x="3762079" y="376585"/>
                  <a:pt x="3754614" y="365922"/>
                  <a:pt x="3743998" y="357822"/>
                </a:cubicBezTo>
                <a:cubicBezTo>
                  <a:pt x="3733381" y="349721"/>
                  <a:pt x="3720942" y="345671"/>
                  <a:pt x="3706678" y="345671"/>
                </a:cubicBezTo>
                <a:cubicBezTo>
                  <a:pt x="3683451" y="345671"/>
                  <a:pt x="3664373" y="354433"/>
                  <a:pt x="3649443" y="371956"/>
                </a:cubicBezTo>
                <a:cubicBezTo>
                  <a:pt x="3634513" y="389480"/>
                  <a:pt x="3627048" y="418244"/>
                  <a:pt x="3627048" y="458250"/>
                </a:cubicBezTo>
                <a:lnTo>
                  <a:pt x="3627048" y="727051"/>
                </a:lnTo>
                <a:lnTo>
                  <a:pt x="3424703" y="727051"/>
                </a:lnTo>
                <a:lnTo>
                  <a:pt x="3424703" y="200360"/>
                </a:lnTo>
                <a:lnTo>
                  <a:pt x="3613161" y="200360"/>
                </a:lnTo>
                <a:lnTo>
                  <a:pt x="3613161" y="277231"/>
                </a:lnTo>
                <a:cubicBezTo>
                  <a:pt x="3640314" y="245160"/>
                  <a:pt x="3667714" y="222347"/>
                  <a:pt x="3695360" y="208791"/>
                </a:cubicBezTo>
                <a:cubicBezTo>
                  <a:pt x="3723007" y="195235"/>
                  <a:pt x="3756365" y="188457"/>
                  <a:pt x="3795436" y="188457"/>
                </a:cubicBezTo>
                <a:close/>
                <a:moveTo>
                  <a:pt x="1735499" y="0"/>
                </a:moveTo>
                <a:lnTo>
                  <a:pt x="1937843" y="0"/>
                </a:lnTo>
                <a:lnTo>
                  <a:pt x="1937843" y="727052"/>
                </a:lnTo>
                <a:lnTo>
                  <a:pt x="1735499" y="727052"/>
                </a:lnTo>
                <a:close/>
                <a:moveTo>
                  <a:pt x="0" y="0"/>
                </a:moveTo>
                <a:lnTo>
                  <a:pt x="213387" y="0"/>
                </a:lnTo>
                <a:lnTo>
                  <a:pt x="290212" y="407022"/>
                </a:lnTo>
                <a:lnTo>
                  <a:pt x="402651" y="0"/>
                </a:lnTo>
                <a:lnTo>
                  <a:pt x="615272" y="0"/>
                </a:lnTo>
                <a:lnTo>
                  <a:pt x="727990" y="406480"/>
                </a:lnTo>
                <a:lnTo>
                  <a:pt x="804900" y="0"/>
                </a:lnTo>
                <a:lnTo>
                  <a:pt x="1017179" y="0"/>
                </a:lnTo>
                <a:lnTo>
                  <a:pt x="856912" y="727052"/>
                </a:lnTo>
                <a:lnTo>
                  <a:pt x="636605" y="727052"/>
                </a:lnTo>
                <a:lnTo>
                  <a:pt x="509086" y="269297"/>
                </a:lnTo>
                <a:lnTo>
                  <a:pt x="382062" y="727052"/>
                </a:lnTo>
                <a:lnTo>
                  <a:pt x="161756" y="727052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88780"/>
            <a:ext cx="12192000" cy="432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D7A8B1A-FE8D-440A-A2AB-8148869FC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9811BF38-58CF-4B08-8A45-59941195A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D02196E-DAD3-4BEE-83C1-9A5F401C018C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88CBF83D-9949-49A0-A39A-C5D0CA133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1526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32997" y="1765426"/>
            <a:ext cx="5905159" cy="3506551"/>
          </a:xfrm>
          <a:custGeom>
            <a:avLst/>
            <a:gdLst>
              <a:gd name="connsiteX0" fmla="*/ 0 w 6207278"/>
              <a:gd name="connsiteY0" fmla="*/ 0 h 3685953"/>
              <a:gd name="connsiteX1" fmla="*/ 1938681 w 6207278"/>
              <a:gd name="connsiteY1" fmla="*/ 0 h 3685953"/>
              <a:gd name="connsiteX2" fmla="*/ 2302177 w 6207278"/>
              <a:gd name="connsiteY2" fmla="*/ 788087 h 3685953"/>
              <a:gd name="connsiteX3" fmla="*/ 2632074 w 6207278"/>
              <a:gd name="connsiteY3" fmla="*/ 0 h 3685953"/>
              <a:gd name="connsiteX4" fmla="*/ 3518716 w 6207278"/>
              <a:gd name="connsiteY4" fmla="*/ 0 h 3685953"/>
              <a:gd name="connsiteX5" fmla="*/ 3863886 w 6207278"/>
              <a:gd name="connsiteY5" fmla="*/ 788087 h 3685953"/>
              <a:gd name="connsiteX6" fmla="*/ 4236547 w 6207278"/>
              <a:gd name="connsiteY6" fmla="*/ 0 h 3685953"/>
              <a:gd name="connsiteX7" fmla="*/ 6207278 w 6207278"/>
              <a:gd name="connsiteY7" fmla="*/ 0 h 3685953"/>
              <a:gd name="connsiteX8" fmla="*/ 4572479 w 6207278"/>
              <a:gd name="connsiteY8" fmla="*/ 3685953 h 3685953"/>
              <a:gd name="connsiteX9" fmla="*/ 3505862 w 6207278"/>
              <a:gd name="connsiteY9" fmla="*/ 3685953 h 3685953"/>
              <a:gd name="connsiteX10" fmla="*/ 3070735 w 6207278"/>
              <a:gd name="connsiteY10" fmla="*/ 2681813 h 3685953"/>
              <a:gd name="connsiteX11" fmla="*/ 2632565 w 6207278"/>
              <a:gd name="connsiteY11" fmla="*/ 3685953 h 3685953"/>
              <a:gd name="connsiteX12" fmla="*/ 1566090 w 6207278"/>
              <a:gd name="connsiteY12" fmla="*/ 3685953 h 3685953"/>
              <a:gd name="connsiteX13" fmla="*/ 0 w 6207278"/>
              <a:gd name="connsiteY13" fmla="*/ 17526 h 368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07278" h="3685953">
                <a:moveTo>
                  <a:pt x="0" y="0"/>
                </a:moveTo>
                <a:lnTo>
                  <a:pt x="1938681" y="0"/>
                </a:lnTo>
                <a:lnTo>
                  <a:pt x="2302177" y="788087"/>
                </a:lnTo>
                <a:lnTo>
                  <a:pt x="2632074" y="0"/>
                </a:lnTo>
                <a:lnTo>
                  <a:pt x="3518716" y="0"/>
                </a:lnTo>
                <a:lnTo>
                  <a:pt x="3863886" y="788087"/>
                </a:lnTo>
                <a:lnTo>
                  <a:pt x="4236547" y="0"/>
                </a:lnTo>
                <a:lnTo>
                  <a:pt x="6207278" y="0"/>
                </a:lnTo>
                <a:lnTo>
                  <a:pt x="4572479" y="3685953"/>
                </a:lnTo>
                <a:lnTo>
                  <a:pt x="3505862" y="3685953"/>
                </a:lnTo>
                <a:lnTo>
                  <a:pt x="3070735" y="2681813"/>
                </a:lnTo>
                <a:lnTo>
                  <a:pt x="2632565" y="3685953"/>
                </a:lnTo>
                <a:lnTo>
                  <a:pt x="1566090" y="3685953"/>
                </a:lnTo>
                <a:lnTo>
                  <a:pt x="0" y="17526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E6B7D666-262A-42A7-BA56-2B6E15914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65E6C32B-D3B0-402A-B84A-CFCBEF144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6D800671-1150-4B27-B933-22A9A566285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1457FA05-F390-4DB1-AC0B-100E881F8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9477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57032" y="1065617"/>
            <a:ext cx="5209199" cy="5464799"/>
          </a:xfrm>
          <a:custGeom>
            <a:avLst/>
            <a:gdLst>
              <a:gd name="connsiteX0" fmla="*/ 1498071 w 5209199"/>
              <a:gd name="connsiteY0" fmla="*/ 3837056 h 5464799"/>
              <a:gd name="connsiteX1" fmla="*/ 5209199 w 5209199"/>
              <a:gd name="connsiteY1" fmla="*/ 4082275 h 5464799"/>
              <a:gd name="connsiteX2" fmla="*/ 5209199 w 5209199"/>
              <a:gd name="connsiteY2" fmla="*/ 4086068 h 5464799"/>
              <a:gd name="connsiteX3" fmla="*/ 4843069 w 5209199"/>
              <a:gd name="connsiteY3" fmla="*/ 5464799 h 5464799"/>
              <a:gd name="connsiteX4" fmla="*/ 4840834 w 5209199"/>
              <a:gd name="connsiteY4" fmla="*/ 5464799 h 5464799"/>
              <a:gd name="connsiteX5" fmla="*/ 4986878 w 5209199"/>
              <a:gd name="connsiteY5" fmla="*/ 2547054 h 5464799"/>
              <a:gd name="connsiteX6" fmla="*/ 5200384 w 5209199"/>
              <a:gd name="connsiteY6" fmla="*/ 3962413 h 5464799"/>
              <a:gd name="connsiteX7" fmla="*/ 1483749 w 5209199"/>
              <a:gd name="connsiteY7" fmla="*/ 3799282 h 5464799"/>
              <a:gd name="connsiteX8" fmla="*/ 4190133 w 5209199"/>
              <a:gd name="connsiteY8" fmla="*/ 1243568 h 5464799"/>
              <a:gd name="connsiteX9" fmla="*/ 4943144 w 5209199"/>
              <a:gd name="connsiteY9" fmla="*/ 2460860 h 5464799"/>
              <a:gd name="connsiteX10" fmla="*/ 1461926 w 5209199"/>
              <a:gd name="connsiteY10" fmla="*/ 3772774 h 5464799"/>
              <a:gd name="connsiteX11" fmla="*/ 2942823 w 5209199"/>
              <a:gd name="connsiteY11" fmla="*/ 348461 h 5464799"/>
              <a:gd name="connsiteX12" fmla="*/ 4113487 w 5209199"/>
              <a:gd name="connsiteY12" fmla="*/ 1172095 h 5464799"/>
              <a:gd name="connsiteX13" fmla="*/ 1427471 w 5209199"/>
              <a:gd name="connsiteY13" fmla="*/ 3746063 h 5464799"/>
              <a:gd name="connsiteX14" fmla="*/ 1481286 w 5209199"/>
              <a:gd name="connsiteY14" fmla="*/ 9588 h 5464799"/>
              <a:gd name="connsiteX15" fmla="*/ 2877689 w 5209199"/>
              <a:gd name="connsiteY15" fmla="*/ 324048 h 5464799"/>
              <a:gd name="connsiteX16" fmla="*/ 1377457 w 5209199"/>
              <a:gd name="connsiteY16" fmla="*/ 3728353 h 5464799"/>
              <a:gd name="connsiteX17" fmla="*/ 1410661 w 5209199"/>
              <a:gd name="connsiteY17" fmla="*/ 0 h 5464799"/>
              <a:gd name="connsiteX18" fmla="*/ 1324114 w 5209199"/>
              <a:gd name="connsiteY18" fmla="*/ 3719207 h 5464799"/>
              <a:gd name="connsiteX19" fmla="*/ 0 w 5209199"/>
              <a:gd name="connsiteY19" fmla="*/ 242612 h 54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09199" h="5464799">
                <a:moveTo>
                  <a:pt x="1498071" y="3837056"/>
                </a:moveTo>
                <a:lnTo>
                  <a:pt x="5209199" y="4082275"/>
                </a:lnTo>
                <a:lnTo>
                  <a:pt x="5209199" y="4086068"/>
                </a:lnTo>
                <a:lnTo>
                  <a:pt x="4843069" y="5464799"/>
                </a:lnTo>
                <a:lnTo>
                  <a:pt x="4840834" y="5464799"/>
                </a:lnTo>
                <a:close/>
                <a:moveTo>
                  <a:pt x="4986878" y="2547054"/>
                </a:moveTo>
                <a:lnTo>
                  <a:pt x="5200384" y="3962413"/>
                </a:lnTo>
                <a:lnTo>
                  <a:pt x="1483749" y="3799282"/>
                </a:lnTo>
                <a:close/>
                <a:moveTo>
                  <a:pt x="4190133" y="1243568"/>
                </a:moveTo>
                <a:lnTo>
                  <a:pt x="4943144" y="2460860"/>
                </a:lnTo>
                <a:lnTo>
                  <a:pt x="1461926" y="3772774"/>
                </a:lnTo>
                <a:close/>
                <a:moveTo>
                  <a:pt x="2942823" y="348461"/>
                </a:moveTo>
                <a:lnTo>
                  <a:pt x="4113487" y="1172095"/>
                </a:lnTo>
                <a:lnTo>
                  <a:pt x="1427471" y="3746063"/>
                </a:lnTo>
                <a:close/>
                <a:moveTo>
                  <a:pt x="1481286" y="9588"/>
                </a:moveTo>
                <a:lnTo>
                  <a:pt x="2877689" y="324048"/>
                </a:lnTo>
                <a:lnTo>
                  <a:pt x="1377457" y="3728353"/>
                </a:lnTo>
                <a:close/>
                <a:moveTo>
                  <a:pt x="1410661" y="0"/>
                </a:moveTo>
                <a:lnTo>
                  <a:pt x="1324114" y="3719207"/>
                </a:lnTo>
                <a:lnTo>
                  <a:pt x="0" y="242612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600" baseline="0"/>
            </a:lvl1pPr>
          </a:lstStyle>
          <a:p>
            <a:pPr marL="685800" marR="0" lvl="0" indent="-6858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B2CA971-80B9-49D7-B7C0-C43C825C2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2F34BEF0-9B20-45B5-9A0E-EB8403703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472012C-B045-4175-9004-F4BF52683FAC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08AB949F-8E41-4E24-8D64-B51448771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9404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86508" y="1438999"/>
            <a:ext cx="10618986" cy="5177996"/>
          </a:xfrm>
          <a:custGeom>
            <a:avLst/>
            <a:gdLst>
              <a:gd name="connsiteX0" fmla="*/ 1041025 w 7775967"/>
              <a:gd name="connsiteY0" fmla="*/ 1196530 h 3791692"/>
              <a:gd name="connsiteX1" fmla="*/ 3185075 w 7775967"/>
              <a:gd name="connsiteY1" fmla="*/ 3253109 h 3791692"/>
              <a:gd name="connsiteX2" fmla="*/ 3004228 w 7775967"/>
              <a:gd name="connsiteY2" fmla="*/ 3498061 h 3791692"/>
              <a:gd name="connsiteX3" fmla="*/ 3012954 w 7775967"/>
              <a:gd name="connsiteY3" fmla="*/ 3502246 h 3791692"/>
              <a:gd name="connsiteX4" fmla="*/ 2917492 w 7775967"/>
              <a:gd name="connsiteY4" fmla="*/ 3791692 h 3791692"/>
              <a:gd name="connsiteX5" fmla="*/ 0 w 7775967"/>
              <a:gd name="connsiteY5" fmla="*/ 3230708 h 3791692"/>
              <a:gd name="connsiteX6" fmla="*/ 334155 w 7775967"/>
              <a:gd name="connsiteY6" fmla="*/ 2217527 h 3791692"/>
              <a:gd name="connsiteX7" fmla="*/ 2999721 w 7775967"/>
              <a:gd name="connsiteY7" fmla="*/ 3495900 h 3791692"/>
              <a:gd name="connsiteX8" fmla="*/ 407356 w 7775967"/>
              <a:gd name="connsiteY8" fmla="*/ 2054818 h 3791692"/>
              <a:gd name="connsiteX9" fmla="*/ 6736121 w 7775967"/>
              <a:gd name="connsiteY9" fmla="*/ 1194005 h 3791692"/>
              <a:gd name="connsiteX10" fmla="*/ 7369292 w 7775967"/>
              <a:gd name="connsiteY10" fmla="*/ 2052660 h 3791692"/>
              <a:gd name="connsiteX11" fmla="*/ 4776089 w 7775967"/>
              <a:gd name="connsiteY11" fmla="*/ 3492240 h 3791692"/>
              <a:gd name="connsiteX12" fmla="*/ 7442399 w 7775967"/>
              <a:gd name="connsiteY12" fmla="*/ 2215412 h 3791692"/>
              <a:gd name="connsiteX13" fmla="*/ 7775967 w 7775967"/>
              <a:gd name="connsiteY13" fmla="*/ 3228786 h 3791692"/>
              <a:gd name="connsiteX14" fmla="*/ 4858150 w 7775967"/>
              <a:gd name="connsiteY14" fmla="*/ 3788078 h 3791692"/>
              <a:gd name="connsiteX15" fmla="*/ 4762856 w 7775967"/>
              <a:gd name="connsiteY15" fmla="*/ 3498577 h 3791692"/>
              <a:gd name="connsiteX16" fmla="*/ 4771585 w 7775967"/>
              <a:gd name="connsiteY16" fmla="*/ 3494398 h 3791692"/>
              <a:gd name="connsiteX17" fmla="*/ 4590879 w 7775967"/>
              <a:gd name="connsiteY17" fmla="*/ 3249339 h 3791692"/>
              <a:gd name="connsiteX18" fmla="*/ 1993576 w 7775967"/>
              <a:gd name="connsiteY18" fmla="*/ 482347 h 3791692"/>
              <a:gd name="connsiteX19" fmla="*/ 3443619 w 7775967"/>
              <a:gd name="connsiteY19" fmla="*/ 3075384 h 3791692"/>
              <a:gd name="connsiteX20" fmla="*/ 3198881 w 7775967"/>
              <a:gd name="connsiteY20" fmla="*/ 3257030 h 3791692"/>
              <a:gd name="connsiteX21" fmla="*/ 1136892 w 7775967"/>
              <a:gd name="connsiteY21" fmla="*/ 1118183 h 3791692"/>
              <a:gd name="connsiteX22" fmla="*/ 5783985 w 7775967"/>
              <a:gd name="connsiteY22" fmla="*/ 479269 h 3791692"/>
              <a:gd name="connsiteX23" fmla="*/ 6640299 w 7775967"/>
              <a:gd name="connsiteY23" fmla="*/ 1115602 h 3791692"/>
              <a:gd name="connsiteX24" fmla="*/ 4577071 w 7775967"/>
              <a:gd name="connsiteY24" fmla="*/ 3253253 h 3791692"/>
              <a:gd name="connsiteX25" fmla="*/ 4332438 w 7775967"/>
              <a:gd name="connsiteY25" fmla="*/ 3071465 h 3791692"/>
              <a:gd name="connsiteX26" fmla="*/ 3113449 w 7775967"/>
              <a:gd name="connsiteY26" fmla="*/ 58846 h 3791692"/>
              <a:gd name="connsiteX27" fmla="*/ 3734008 w 7775967"/>
              <a:gd name="connsiteY27" fmla="*/ 2964249 h 3791692"/>
              <a:gd name="connsiteX28" fmla="*/ 3446575 w 7775967"/>
              <a:gd name="connsiteY28" fmla="*/ 3065613 h 3791692"/>
              <a:gd name="connsiteX29" fmla="*/ 2107317 w 7775967"/>
              <a:gd name="connsiteY29" fmla="*/ 413660 h 3791692"/>
              <a:gd name="connsiteX30" fmla="*/ 4664358 w 7775967"/>
              <a:gd name="connsiteY30" fmla="*/ 55118 h 3791692"/>
              <a:gd name="connsiteX31" fmla="*/ 5670284 w 7775967"/>
              <a:gd name="connsiteY31" fmla="*/ 410517 h 3791692"/>
              <a:gd name="connsiteX32" fmla="*/ 4329488 w 7775967"/>
              <a:gd name="connsiteY32" fmla="*/ 3061692 h 3791692"/>
              <a:gd name="connsiteX33" fmla="*/ 4042115 w 7775967"/>
              <a:gd name="connsiteY33" fmla="*/ 2960162 h 3791692"/>
              <a:gd name="connsiteX34" fmla="*/ 3356305 w 7775967"/>
              <a:gd name="connsiteY34" fmla="*/ 0 h 3791692"/>
              <a:gd name="connsiteX35" fmla="*/ 4423167 w 7775967"/>
              <a:gd name="connsiteY35" fmla="*/ 0 h 3791692"/>
              <a:gd name="connsiteX36" fmla="*/ 4042127 w 7775967"/>
              <a:gd name="connsiteY36" fmla="*/ 2946400 h 3791692"/>
              <a:gd name="connsiteX37" fmla="*/ 3737345 w 7775967"/>
              <a:gd name="connsiteY37" fmla="*/ 2946400 h 379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5967" h="3791692">
                <a:moveTo>
                  <a:pt x="1041025" y="1196530"/>
                </a:moveTo>
                <a:lnTo>
                  <a:pt x="3185075" y="3253109"/>
                </a:lnTo>
                <a:lnTo>
                  <a:pt x="3004228" y="3498061"/>
                </a:lnTo>
                <a:lnTo>
                  <a:pt x="3012954" y="3502246"/>
                </a:lnTo>
                <a:lnTo>
                  <a:pt x="2917492" y="3791692"/>
                </a:lnTo>
                <a:lnTo>
                  <a:pt x="0" y="3230708"/>
                </a:lnTo>
                <a:lnTo>
                  <a:pt x="334155" y="2217527"/>
                </a:lnTo>
                <a:lnTo>
                  <a:pt x="2999721" y="3495900"/>
                </a:lnTo>
                <a:lnTo>
                  <a:pt x="407356" y="2054818"/>
                </a:lnTo>
                <a:close/>
                <a:moveTo>
                  <a:pt x="6736121" y="1194005"/>
                </a:moveTo>
                <a:lnTo>
                  <a:pt x="7369292" y="2052660"/>
                </a:lnTo>
                <a:lnTo>
                  <a:pt x="4776089" y="3492240"/>
                </a:lnTo>
                <a:lnTo>
                  <a:pt x="7442399" y="2215412"/>
                </a:lnTo>
                <a:lnTo>
                  <a:pt x="7775967" y="3228786"/>
                </a:lnTo>
                <a:lnTo>
                  <a:pt x="4858150" y="3788078"/>
                </a:lnTo>
                <a:lnTo>
                  <a:pt x="4762856" y="3498577"/>
                </a:lnTo>
                <a:lnTo>
                  <a:pt x="4771585" y="3494398"/>
                </a:lnTo>
                <a:lnTo>
                  <a:pt x="4590879" y="3249339"/>
                </a:lnTo>
                <a:close/>
                <a:moveTo>
                  <a:pt x="1993576" y="482347"/>
                </a:moveTo>
                <a:lnTo>
                  <a:pt x="3443619" y="3075384"/>
                </a:lnTo>
                <a:lnTo>
                  <a:pt x="3198881" y="3257030"/>
                </a:lnTo>
                <a:lnTo>
                  <a:pt x="1136892" y="1118183"/>
                </a:lnTo>
                <a:close/>
                <a:moveTo>
                  <a:pt x="5783985" y="479269"/>
                </a:moveTo>
                <a:lnTo>
                  <a:pt x="6640299" y="1115602"/>
                </a:lnTo>
                <a:lnTo>
                  <a:pt x="4577071" y="3253253"/>
                </a:lnTo>
                <a:lnTo>
                  <a:pt x="4332438" y="3071465"/>
                </a:lnTo>
                <a:close/>
                <a:moveTo>
                  <a:pt x="3113449" y="58846"/>
                </a:moveTo>
                <a:lnTo>
                  <a:pt x="3734008" y="2964249"/>
                </a:lnTo>
                <a:lnTo>
                  <a:pt x="3446575" y="3065613"/>
                </a:lnTo>
                <a:lnTo>
                  <a:pt x="2107317" y="413660"/>
                </a:lnTo>
                <a:close/>
                <a:moveTo>
                  <a:pt x="4664358" y="55118"/>
                </a:moveTo>
                <a:lnTo>
                  <a:pt x="5670284" y="410517"/>
                </a:lnTo>
                <a:lnTo>
                  <a:pt x="4329488" y="3061692"/>
                </a:lnTo>
                <a:lnTo>
                  <a:pt x="4042115" y="2960162"/>
                </a:lnTo>
                <a:close/>
                <a:moveTo>
                  <a:pt x="3356305" y="0"/>
                </a:moveTo>
                <a:lnTo>
                  <a:pt x="4423167" y="0"/>
                </a:lnTo>
                <a:lnTo>
                  <a:pt x="4042127" y="2946400"/>
                </a:lnTo>
                <a:lnTo>
                  <a:pt x="3737345" y="294640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square" anchor="b" anchorCtr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3D9A305-BEF1-456D-99F0-904A39638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C0A072EC-E055-4831-B973-F94950426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3B37E99B-77A2-42D2-94FB-0D480ED1C24D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D9ED9335-9975-4C25-80A9-2EA06691F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40688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BD1FE-3AE7-4159-9DDF-6310C73E4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21B24-767E-474C-8B11-6B0FDBAE501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844784-D7E3-4CF8-B5DE-E8AA24E833B5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C092B-42C0-439E-A677-2569BA2289D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95862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411902" y="933743"/>
            <a:ext cx="2196000" cy="4392000"/>
          </a:xfrm>
          <a:custGeom>
            <a:avLst/>
            <a:gdLst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0 w 1701210"/>
              <a:gd name="connsiteY13" fmla="*/ 4607442 h 4607442"/>
              <a:gd name="connsiteX14" fmla="*/ 0 w 1701210"/>
              <a:gd name="connsiteY14" fmla="*/ 4607441 h 4607442"/>
              <a:gd name="connsiteX15" fmla="*/ 142459 w 1701210"/>
              <a:gd name="connsiteY15" fmla="*/ 4607441 h 4607442"/>
              <a:gd name="connsiteX16" fmla="*/ 0 w 1701210"/>
              <a:gd name="connsiteY16" fmla="*/ 4464982 h 4607442"/>
              <a:gd name="connsiteX17" fmla="*/ 0 w 1701210"/>
              <a:gd name="connsiteY17" fmla="*/ 142458 h 4607442"/>
              <a:gd name="connsiteX18" fmla="*/ 87008 w 1701210"/>
              <a:gd name="connsiteY18" fmla="*/ 11194 h 4607442"/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0 w 1701210"/>
              <a:gd name="connsiteY13" fmla="*/ 4607442 h 4607442"/>
              <a:gd name="connsiteX14" fmla="*/ 142459 w 1701210"/>
              <a:gd name="connsiteY14" fmla="*/ 4607441 h 4607442"/>
              <a:gd name="connsiteX15" fmla="*/ 0 w 1701210"/>
              <a:gd name="connsiteY15" fmla="*/ 4464982 h 4607442"/>
              <a:gd name="connsiteX16" fmla="*/ 0 w 1701210"/>
              <a:gd name="connsiteY16" fmla="*/ 142458 h 4607442"/>
              <a:gd name="connsiteX17" fmla="*/ 87008 w 1701210"/>
              <a:gd name="connsiteY17" fmla="*/ 11194 h 4607442"/>
              <a:gd name="connsiteX18" fmla="*/ 142455 w 1701210"/>
              <a:gd name="connsiteY18" fmla="*/ 0 h 4607442"/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142459 w 1701210"/>
              <a:gd name="connsiteY13" fmla="*/ 4607441 h 4607442"/>
              <a:gd name="connsiteX14" fmla="*/ 0 w 1701210"/>
              <a:gd name="connsiteY14" fmla="*/ 4464982 h 4607442"/>
              <a:gd name="connsiteX15" fmla="*/ 0 w 1701210"/>
              <a:gd name="connsiteY15" fmla="*/ 142458 h 4607442"/>
              <a:gd name="connsiteX16" fmla="*/ 87008 w 1701210"/>
              <a:gd name="connsiteY16" fmla="*/ 11194 h 4607442"/>
              <a:gd name="connsiteX17" fmla="*/ 142455 w 1701210"/>
              <a:gd name="connsiteY17" fmla="*/ 0 h 4607442"/>
              <a:gd name="connsiteX0" fmla="*/ 850606 w 1701210"/>
              <a:gd name="connsiteY0" fmla="*/ 123587 h 4607441"/>
              <a:gd name="connsiteX1" fmla="*/ 682258 w 1701210"/>
              <a:gd name="connsiteY1" fmla="*/ 291935 h 4607441"/>
              <a:gd name="connsiteX2" fmla="*/ 850606 w 1701210"/>
              <a:gd name="connsiteY2" fmla="*/ 460283 h 4607441"/>
              <a:gd name="connsiteX3" fmla="*/ 1018954 w 1701210"/>
              <a:gd name="connsiteY3" fmla="*/ 291935 h 4607441"/>
              <a:gd name="connsiteX4" fmla="*/ 850606 w 1701210"/>
              <a:gd name="connsiteY4" fmla="*/ 123587 h 4607441"/>
              <a:gd name="connsiteX5" fmla="*/ 142455 w 1701210"/>
              <a:gd name="connsiteY5" fmla="*/ 0 h 4607441"/>
              <a:gd name="connsiteX6" fmla="*/ 1558756 w 1701210"/>
              <a:gd name="connsiteY6" fmla="*/ 0 h 4607441"/>
              <a:gd name="connsiteX7" fmla="*/ 1614202 w 1701210"/>
              <a:gd name="connsiteY7" fmla="*/ 11194 h 4607441"/>
              <a:gd name="connsiteX8" fmla="*/ 1701210 w 1701210"/>
              <a:gd name="connsiteY8" fmla="*/ 142458 h 4607441"/>
              <a:gd name="connsiteX9" fmla="*/ 1701210 w 1701210"/>
              <a:gd name="connsiteY9" fmla="*/ 4464982 h 4607441"/>
              <a:gd name="connsiteX10" fmla="*/ 1558751 w 1701210"/>
              <a:gd name="connsiteY10" fmla="*/ 4607441 h 4607441"/>
              <a:gd name="connsiteX11" fmla="*/ 1701210 w 1701210"/>
              <a:gd name="connsiteY11" fmla="*/ 4607441 h 4607441"/>
              <a:gd name="connsiteX12" fmla="*/ 142459 w 1701210"/>
              <a:gd name="connsiteY12" fmla="*/ 4607441 h 4607441"/>
              <a:gd name="connsiteX13" fmla="*/ 0 w 1701210"/>
              <a:gd name="connsiteY13" fmla="*/ 4464982 h 4607441"/>
              <a:gd name="connsiteX14" fmla="*/ 0 w 1701210"/>
              <a:gd name="connsiteY14" fmla="*/ 142458 h 4607441"/>
              <a:gd name="connsiteX15" fmla="*/ 87008 w 1701210"/>
              <a:gd name="connsiteY15" fmla="*/ 11194 h 4607441"/>
              <a:gd name="connsiteX16" fmla="*/ 142455 w 1701210"/>
              <a:gd name="connsiteY16" fmla="*/ 0 h 4607441"/>
              <a:gd name="connsiteX0" fmla="*/ 850606 w 1701210"/>
              <a:gd name="connsiteY0" fmla="*/ 123587 h 4607441"/>
              <a:gd name="connsiteX1" fmla="*/ 682258 w 1701210"/>
              <a:gd name="connsiteY1" fmla="*/ 291935 h 4607441"/>
              <a:gd name="connsiteX2" fmla="*/ 850606 w 1701210"/>
              <a:gd name="connsiteY2" fmla="*/ 460283 h 4607441"/>
              <a:gd name="connsiteX3" fmla="*/ 1018954 w 1701210"/>
              <a:gd name="connsiteY3" fmla="*/ 291935 h 4607441"/>
              <a:gd name="connsiteX4" fmla="*/ 850606 w 1701210"/>
              <a:gd name="connsiteY4" fmla="*/ 123587 h 4607441"/>
              <a:gd name="connsiteX5" fmla="*/ 142455 w 1701210"/>
              <a:gd name="connsiteY5" fmla="*/ 0 h 4607441"/>
              <a:gd name="connsiteX6" fmla="*/ 1558756 w 1701210"/>
              <a:gd name="connsiteY6" fmla="*/ 0 h 4607441"/>
              <a:gd name="connsiteX7" fmla="*/ 1614202 w 1701210"/>
              <a:gd name="connsiteY7" fmla="*/ 11194 h 4607441"/>
              <a:gd name="connsiteX8" fmla="*/ 1701210 w 1701210"/>
              <a:gd name="connsiteY8" fmla="*/ 142458 h 4607441"/>
              <a:gd name="connsiteX9" fmla="*/ 1701210 w 1701210"/>
              <a:gd name="connsiteY9" fmla="*/ 4464982 h 4607441"/>
              <a:gd name="connsiteX10" fmla="*/ 1558751 w 1701210"/>
              <a:gd name="connsiteY10" fmla="*/ 4607441 h 4607441"/>
              <a:gd name="connsiteX11" fmla="*/ 142459 w 1701210"/>
              <a:gd name="connsiteY11" fmla="*/ 4607441 h 4607441"/>
              <a:gd name="connsiteX12" fmla="*/ 0 w 1701210"/>
              <a:gd name="connsiteY12" fmla="*/ 4464982 h 4607441"/>
              <a:gd name="connsiteX13" fmla="*/ 0 w 1701210"/>
              <a:gd name="connsiteY13" fmla="*/ 142458 h 4607441"/>
              <a:gd name="connsiteX14" fmla="*/ 87008 w 1701210"/>
              <a:gd name="connsiteY14" fmla="*/ 11194 h 4607441"/>
              <a:gd name="connsiteX15" fmla="*/ 142455 w 1701210"/>
              <a:gd name="connsiteY15" fmla="*/ 0 h 460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01210" h="4607441">
                <a:moveTo>
                  <a:pt x="850606" y="123587"/>
                </a:moveTo>
                <a:cubicBezTo>
                  <a:pt x="757630" y="123587"/>
                  <a:pt x="682258" y="198959"/>
                  <a:pt x="682258" y="291935"/>
                </a:cubicBezTo>
                <a:cubicBezTo>
                  <a:pt x="682258" y="384911"/>
                  <a:pt x="757630" y="460283"/>
                  <a:pt x="850606" y="460283"/>
                </a:cubicBezTo>
                <a:cubicBezTo>
                  <a:pt x="943582" y="460283"/>
                  <a:pt x="1018954" y="384911"/>
                  <a:pt x="1018954" y="291935"/>
                </a:cubicBezTo>
                <a:cubicBezTo>
                  <a:pt x="1018954" y="198959"/>
                  <a:pt x="943582" y="123587"/>
                  <a:pt x="850606" y="123587"/>
                </a:cubicBezTo>
                <a:close/>
                <a:moveTo>
                  <a:pt x="142455" y="0"/>
                </a:moveTo>
                <a:lnTo>
                  <a:pt x="1558756" y="0"/>
                </a:lnTo>
                <a:lnTo>
                  <a:pt x="1614202" y="11194"/>
                </a:lnTo>
                <a:cubicBezTo>
                  <a:pt x="1665333" y="32821"/>
                  <a:pt x="1701210" y="83450"/>
                  <a:pt x="1701210" y="142458"/>
                </a:cubicBezTo>
                <a:lnTo>
                  <a:pt x="1701210" y="4464982"/>
                </a:lnTo>
                <a:cubicBezTo>
                  <a:pt x="1701210" y="4543660"/>
                  <a:pt x="1637429" y="4607441"/>
                  <a:pt x="1558751" y="4607441"/>
                </a:cubicBezTo>
                <a:lnTo>
                  <a:pt x="142459" y="4607441"/>
                </a:lnTo>
                <a:cubicBezTo>
                  <a:pt x="63781" y="4607441"/>
                  <a:pt x="0" y="4543660"/>
                  <a:pt x="0" y="4464982"/>
                </a:cubicBezTo>
                <a:lnTo>
                  <a:pt x="0" y="142458"/>
                </a:lnTo>
                <a:cubicBezTo>
                  <a:pt x="0" y="83450"/>
                  <a:pt x="35877" y="32821"/>
                  <a:pt x="87008" y="11194"/>
                </a:cubicBezTo>
                <a:lnTo>
                  <a:pt x="142455" y="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6827146" y="933743"/>
            <a:ext cx="2196000" cy="4392000"/>
          </a:xfrm>
          <a:custGeom>
            <a:avLst/>
            <a:gdLst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0 w 1701210"/>
              <a:gd name="connsiteY13" fmla="*/ 4607442 h 4607442"/>
              <a:gd name="connsiteX14" fmla="*/ 0 w 1701210"/>
              <a:gd name="connsiteY14" fmla="*/ 4607441 h 4607442"/>
              <a:gd name="connsiteX15" fmla="*/ 142459 w 1701210"/>
              <a:gd name="connsiteY15" fmla="*/ 4607441 h 4607442"/>
              <a:gd name="connsiteX16" fmla="*/ 0 w 1701210"/>
              <a:gd name="connsiteY16" fmla="*/ 4464982 h 4607442"/>
              <a:gd name="connsiteX17" fmla="*/ 0 w 1701210"/>
              <a:gd name="connsiteY17" fmla="*/ 142458 h 4607442"/>
              <a:gd name="connsiteX18" fmla="*/ 87008 w 1701210"/>
              <a:gd name="connsiteY18" fmla="*/ 11194 h 4607442"/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0 w 1701210"/>
              <a:gd name="connsiteY13" fmla="*/ 4607442 h 4607442"/>
              <a:gd name="connsiteX14" fmla="*/ 142459 w 1701210"/>
              <a:gd name="connsiteY14" fmla="*/ 4607441 h 4607442"/>
              <a:gd name="connsiteX15" fmla="*/ 0 w 1701210"/>
              <a:gd name="connsiteY15" fmla="*/ 4464982 h 4607442"/>
              <a:gd name="connsiteX16" fmla="*/ 0 w 1701210"/>
              <a:gd name="connsiteY16" fmla="*/ 142458 h 4607442"/>
              <a:gd name="connsiteX17" fmla="*/ 87008 w 1701210"/>
              <a:gd name="connsiteY17" fmla="*/ 11194 h 4607442"/>
              <a:gd name="connsiteX18" fmla="*/ 142455 w 1701210"/>
              <a:gd name="connsiteY18" fmla="*/ 0 h 4607442"/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142459 w 1701210"/>
              <a:gd name="connsiteY13" fmla="*/ 4607441 h 4607442"/>
              <a:gd name="connsiteX14" fmla="*/ 0 w 1701210"/>
              <a:gd name="connsiteY14" fmla="*/ 4464982 h 4607442"/>
              <a:gd name="connsiteX15" fmla="*/ 0 w 1701210"/>
              <a:gd name="connsiteY15" fmla="*/ 142458 h 4607442"/>
              <a:gd name="connsiteX16" fmla="*/ 87008 w 1701210"/>
              <a:gd name="connsiteY16" fmla="*/ 11194 h 4607442"/>
              <a:gd name="connsiteX17" fmla="*/ 142455 w 1701210"/>
              <a:gd name="connsiteY17" fmla="*/ 0 h 4607442"/>
              <a:gd name="connsiteX0" fmla="*/ 850606 w 1701210"/>
              <a:gd name="connsiteY0" fmla="*/ 123587 h 4607441"/>
              <a:gd name="connsiteX1" fmla="*/ 682258 w 1701210"/>
              <a:gd name="connsiteY1" fmla="*/ 291935 h 4607441"/>
              <a:gd name="connsiteX2" fmla="*/ 850606 w 1701210"/>
              <a:gd name="connsiteY2" fmla="*/ 460283 h 4607441"/>
              <a:gd name="connsiteX3" fmla="*/ 1018954 w 1701210"/>
              <a:gd name="connsiteY3" fmla="*/ 291935 h 4607441"/>
              <a:gd name="connsiteX4" fmla="*/ 850606 w 1701210"/>
              <a:gd name="connsiteY4" fmla="*/ 123587 h 4607441"/>
              <a:gd name="connsiteX5" fmla="*/ 142455 w 1701210"/>
              <a:gd name="connsiteY5" fmla="*/ 0 h 4607441"/>
              <a:gd name="connsiteX6" fmla="*/ 1558756 w 1701210"/>
              <a:gd name="connsiteY6" fmla="*/ 0 h 4607441"/>
              <a:gd name="connsiteX7" fmla="*/ 1614202 w 1701210"/>
              <a:gd name="connsiteY7" fmla="*/ 11194 h 4607441"/>
              <a:gd name="connsiteX8" fmla="*/ 1701210 w 1701210"/>
              <a:gd name="connsiteY8" fmla="*/ 142458 h 4607441"/>
              <a:gd name="connsiteX9" fmla="*/ 1701210 w 1701210"/>
              <a:gd name="connsiteY9" fmla="*/ 4464982 h 4607441"/>
              <a:gd name="connsiteX10" fmla="*/ 1558751 w 1701210"/>
              <a:gd name="connsiteY10" fmla="*/ 4607441 h 4607441"/>
              <a:gd name="connsiteX11" fmla="*/ 1701210 w 1701210"/>
              <a:gd name="connsiteY11" fmla="*/ 4607441 h 4607441"/>
              <a:gd name="connsiteX12" fmla="*/ 142459 w 1701210"/>
              <a:gd name="connsiteY12" fmla="*/ 4607441 h 4607441"/>
              <a:gd name="connsiteX13" fmla="*/ 0 w 1701210"/>
              <a:gd name="connsiteY13" fmla="*/ 4464982 h 4607441"/>
              <a:gd name="connsiteX14" fmla="*/ 0 w 1701210"/>
              <a:gd name="connsiteY14" fmla="*/ 142458 h 4607441"/>
              <a:gd name="connsiteX15" fmla="*/ 87008 w 1701210"/>
              <a:gd name="connsiteY15" fmla="*/ 11194 h 4607441"/>
              <a:gd name="connsiteX16" fmla="*/ 142455 w 1701210"/>
              <a:gd name="connsiteY16" fmla="*/ 0 h 4607441"/>
              <a:gd name="connsiteX0" fmla="*/ 850606 w 1701210"/>
              <a:gd name="connsiteY0" fmla="*/ 123587 h 4607441"/>
              <a:gd name="connsiteX1" fmla="*/ 682258 w 1701210"/>
              <a:gd name="connsiteY1" fmla="*/ 291935 h 4607441"/>
              <a:gd name="connsiteX2" fmla="*/ 850606 w 1701210"/>
              <a:gd name="connsiteY2" fmla="*/ 460283 h 4607441"/>
              <a:gd name="connsiteX3" fmla="*/ 1018954 w 1701210"/>
              <a:gd name="connsiteY3" fmla="*/ 291935 h 4607441"/>
              <a:gd name="connsiteX4" fmla="*/ 850606 w 1701210"/>
              <a:gd name="connsiteY4" fmla="*/ 123587 h 4607441"/>
              <a:gd name="connsiteX5" fmla="*/ 142455 w 1701210"/>
              <a:gd name="connsiteY5" fmla="*/ 0 h 4607441"/>
              <a:gd name="connsiteX6" fmla="*/ 1558756 w 1701210"/>
              <a:gd name="connsiteY6" fmla="*/ 0 h 4607441"/>
              <a:gd name="connsiteX7" fmla="*/ 1614202 w 1701210"/>
              <a:gd name="connsiteY7" fmla="*/ 11194 h 4607441"/>
              <a:gd name="connsiteX8" fmla="*/ 1701210 w 1701210"/>
              <a:gd name="connsiteY8" fmla="*/ 142458 h 4607441"/>
              <a:gd name="connsiteX9" fmla="*/ 1701210 w 1701210"/>
              <a:gd name="connsiteY9" fmla="*/ 4464982 h 4607441"/>
              <a:gd name="connsiteX10" fmla="*/ 1558751 w 1701210"/>
              <a:gd name="connsiteY10" fmla="*/ 4607441 h 4607441"/>
              <a:gd name="connsiteX11" fmla="*/ 142459 w 1701210"/>
              <a:gd name="connsiteY11" fmla="*/ 4607441 h 4607441"/>
              <a:gd name="connsiteX12" fmla="*/ 0 w 1701210"/>
              <a:gd name="connsiteY12" fmla="*/ 4464982 h 4607441"/>
              <a:gd name="connsiteX13" fmla="*/ 0 w 1701210"/>
              <a:gd name="connsiteY13" fmla="*/ 142458 h 4607441"/>
              <a:gd name="connsiteX14" fmla="*/ 87008 w 1701210"/>
              <a:gd name="connsiteY14" fmla="*/ 11194 h 4607441"/>
              <a:gd name="connsiteX15" fmla="*/ 142455 w 1701210"/>
              <a:gd name="connsiteY15" fmla="*/ 0 h 460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01210" h="4607441">
                <a:moveTo>
                  <a:pt x="850606" y="123587"/>
                </a:moveTo>
                <a:cubicBezTo>
                  <a:pt x="757630" y="123587"/>
                  <a:pt x="682258" y="198959"/>
                  <a:pt x="682258" y="291935"/>
                </a:cubicBezTo>
                <a:cubicBezTo>
                  <a:pt x="682258" y="384911"/>
                  <a:pt x="757630" y="460283"/>
                  <a:pt x="850606" y="460283"/>
                </a:cubicBezTo>
                <a:cubicBezTo>
                  <a:pt x="943582" y="460283"/>
                  <a:pt x="1018954" y="384911"/>
                  <a:pt x="1018954" y="291935"/>
                </a:cubicBezTo>
                <a:cubicBezTo>
                  <a:pt x="1018954" y="198959"/>
                  <a:pt x="943582" y="123587"/>
                  <a:pt x="850606" y="123587"/>
                </a:cubicBezTo>
                <a:close/>
                <a:moveTo>
                  <a:pt x="142455" y="0"/>
                </a:moveTo>
                <a:lnTo>
                  <a:pt x="1558756" y="0"/>
                </a:lnTo>
                <a:lnTo>
                  <a:pt x="1614202" y="11194"/>
                </a:lnTo>
                <a:cubicBezTo>
                  <a:pt x="1665333" y="32821"/>
                  <a:pt x="1701210" y="83450"/>
                  <a:pt x="1701210" y="142458"/>
                </a:cubicBezTo>
                <a:lnTo>
                  <a:pt x="1701210" y="4464982"/>
                </a:lnTo>
                <a:cubicBezTo>
                  <a:pt x="1701210" y="4543660"/>
                  <a:pt x="1637429" y="4607441"/>
                  <a:pt x="1558751" y="4607441"/>
                </a:cubicBezTo>
                <a:lnTo>
                  <a:pt x="142459" y="4607441"/>
                </a:lnTo>
                <a:cubicBezTo>
                  <a:pt x="63781" y="4607441"/>
                  <a:pt x="0" y="4543660"/>
                  <a:pt x="0" y="4464982"/>
                </a:cubicBezTo>
                <a:lnTo>
                  <a:pt x="0" y="142458"/>
                </a:lnTo>
                <a:cubicBezTo>
                  <a:pt x="0" y="83450"/>
                  <a:pt x="35877" y="32821"/>
                  <a:pt x="87008" y="11194"/>
                </a:cubicBezTo>
                <a:lnTo>
                  <a:pt x="142455" y="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4242390" y="933743"/>
            <a:ext cx="2196000" cy="4392000"/>
          </a:xfrm>
          <a:custGeom>
            <a:avLst/>
            <a:gdLst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0 w 1701210"/>
              <a:gd name="connsiteY13" fmla="*/ 4607442 h 4607442"/>
              <a:gd name="connsiteX14" fmla="*/ 0 w 1701210"/>
              <a:gd name="connsiteY14" fmla="*/ 4607441 h 4607442"/>
              <a:gd name="connsiteX15" fmla="*/ 142459 w 1701210"/>
              <a:gd name="connsiteY15" fmla="*/ 4607441 h 4607442"/>
              <a:gd name="connsiteX16" fmla="*/ 0 w 1701210"/>
              <a:gd name="connsiteY16" fmla="*/ 4464982 h 4607442"/>
              <a:gd name="connsiteX17" fmla="*/ 0 w 1701210"/>
              <a:gd name="connsiteY17" fmla="*/ 142458 h 4607442"/>
              <a:gd name="connsiteX18" fmla="*/ 87008 w 1701210"/>
              <a:gd name="connsiteY18" fmla="*/ 11194 h 4607442"/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0 w 1701210"/>
              <a:gd name="connsiteY13" fmla="*/ 4607442 h 4607442"/>
              <a:gd name="connsiteX14" fmla="*/ 142459 w 1701210"/>
              <a:gd name="connsiteY14" fmla="*/ 4607441 h 4607442"/>
              <a:gd name="connsiteX15" fmla="*/ 0 w 1701210"/>
              <a:gd name="connsiteY15" fmla="*/ 4464982 h 4607442"/>
              <a:gd name="connsiteX16" fmla="*/ 0 w 1701210"/>
              <a:gd name="connsiteY16" fmla="*/ 142458 h 4607442"/>
              <a:gd name="connsiteX17" fmla="*/ 87008 w 1701210"/>
              <a:gd name="connsiteY17" fmla="*/ 11194 h 4607442"/>
              <a:gd name="connsiteX18" fmla="*/ 142455 w 1701210"/>
              <a:gd name="connsiteY18" fmla="*/ 0 h 4607442"/>
              <a:gd name="connsiteX0" fmla="*/ 850606 w 1701210"/>
              <a:gd name="connsiteY0" fmla="*/ 123587 h 4607442"/>
              <a:gd name="connsiteX1" fmla="*/ 682258 w 1701210"/>
              <a:gd name="connsiteY1" fmla="*/ 291935 h 4607442"/>
              <a:gd name="connsiteX2" fmla="*/ 850606 w 1701210"/>
              <a:gd name="connsiteY2" fmla="*/ 460283 h 4607442"/>
              <a:gd name="connsiteX3" fmla="*/ 1018954 w 1701210"/>
              <a:gd name="connsiteY3" fmla="*/ 291935 h 4607442"/>
              <a:gd name="connsiteX4" fmla="*/ 850606 w 1701210"/>
              <a:gd name="connsiteY4" fmla="*/ 123587 h 4607442"/>
              <a:gd name="connsiteX5" fmla="*/ 142455 w 1701210"/>
              <a:gd name="connsiteY5" fmla="*/ 0 h 4607442"/>
              <a:gd name="connsiteX6" fmla="*/ 1558756 w 1701210"/>
              <a:gd name="connsiteY6" fmla="*/ 0 h 4607442"/>
              <a:gd name="connsiteX7" fmla="*/ 1614202 w 1701210"/>
              <a:gd name="connsiteY7" fmla="*/ 11194 h 4607442"/>
              <a:gd name="connsiteX8" fmla="*/ 1701210 w 1701210"/>
              <a:gd name="connsiteY8" fmla="*/ 142458 h 4607442"/>
              <a:gd name="connsiteX9" fmla="*/ 1701210 w 1701210"/>
              <a:gd name="connsiteY9" fmla="*/ 4464982 h 4607442"/>
              <a:gd name="connsiteX10" fmla="*/ 1558751 w 1701210"/>
              <a:gd name="connsiteY10" fmla="*/ 4607441 h 4607442"/>
              <a:gd name="connsiteX11" fmla="*/ 1701210 w 1701210"/>
              <a:gd name="connsiteY11" fmla="*/ 4607441 h 4607442"/>
              <a:gd name="connsiteX12" fmla="*/ 1701210 w 1701210"/>
              <a:gd name="connsiteY12" fmla="*/ 4607442 h 4607442"/>
              <a:gd name="connsiteX13" fmla="*/ 142459 w 1701210"/>
              <a:gd name="connsiteY13" fmla="*/ 4607441 h 4607442"/>
              <a:gd name="connsiteX14" fmla="*/ 0 w 1701210"/>
              <a:gd name="connsiteY14" fmla="*/ 4464982 h 4607442"/>
              <a:gd name="connsiteX15" fmla="*/ 0 w 1701210"/>
              <a:gd name="connsiteY15" fmla="*/ 142458 h 4607442"/>
              <a:gd name="connsiteX16" fmla="*/ 87008 w 1701210"/>
              <a:gd name="connsiteY16" fmla="*/ 11194 h 4607442"/>
              <a:gd name="connsiteX17" fmla="*/ 142455 w 1701210"/>
              <a:gd name="connsiteY17" fmla="*/ 0 h 4607442"/>
              <a:gd name="connsiteX0" fmla="*/ 850606 w 1701210"/>
              <a:gd name="connsiteY0" fmla="*/ 123587 h 4607441"/>
              <a:gd name="connsiteX1" fmla="*/ 682258 w 1701210"/>
              <a:gd name="connsiteY1" fmla="*/ 291935 h 4607441"/>
              <a:gd name="connsiteX2" fmla="*/ 850606 w 1701210"/>
              <a:gd name="connsiteY2" fmla="*/ 460283 h 4607441"/>
              <a:gd name="connsiteX3" fmla="*/ 1018954 w 1701210"/>
              <a:gd name="connsiteY3" fmla="*/ 291935 h 4607441"/>
              <a:gd name="connsiteX4" fmla="*/ 850606 w 1701210"/>
              <a:gd name="connsiteY4" fmla="*/ 123587 h 4607441"/>
              <a:gd name="connsiteX5" fmla="*/ 142455 w 1701210"/>
              <a:gd name="connsiteY5" fmla="*/ 0 h 4607441"/>
              <a:gd name="connsiteX6" fmla="*/ 1558756 w 1701210"/>
              <a:gd name="connsiteY6" fmla="*/ 0 h 4607441"/>
              <a:gd name="connsiteX7" fmla="*/ 1614202 w 1701210"/>
              <a:gd name="connsiteY7" fmla="*/ 11194 h 4607441"/>
              <a:gd name="connsiteX8" fmla="*/ 1701210 w 1701210"/>
              <a:gd name="connsiteY8" fmla="*/ 142458 h 4607441"/>
              <a:gd name="connsiteX9" fmla="*/ 1701210 w 1701210"/>
              <a:gd name="connsiteY9" fmla="*/ 4464982 h 4607441"/>
              <a:gd name="connsiteX10" fmla="*/ 1558751 w 1701210"/>
              <a:gd name="connsiteY10" fmla="*/ 4607441 h 4607441"/>
              <a:gd name="connsiteX11" fmla="*/ 1701210 w 1701210"/>
              <a:gd name="connsiteY11" fmla="*/ 4607441 h 4607441"/>
              <a:gd name="connsiteX12" fmla="*/ 142459 w 1701210"/>
              <a:gd name="connsiteY12" fmla="*/ 4607441 h 4607441"/>
              <a:gd name="connsiteX13" fmla="*/ 0 w 1701210"/>
              <a:gd name="connsiteY13" fmla="*/ 4464982 h 4607441"/>
              <a:gd name="connsiteX14" fmla="*/ 0 w 1701210"/>
              <a:gd name="connsiteY14" fmla="*/ 142458 h 4607441"/>
              <a:gd name="connsiteX15" fmla="*/ 87008 w 1701210"/>
              <a:gd name="connsiteY15" fmla="*/ 11194 h 4607441"/>
              <a:gd name="connsiteX16" fmla="*/ 142455 w 1701210"/>
              <a:gd name="connsiteY16" fmla="*/ 0 h 4607441"/>
              <a:gd name="connsiteX0" fmla="*/ 850606 w 1701210"/>
              <a:gd name="connsiteY0" fmla="*/ 123587 h 4607441"/>
              <a:gd name="connsiteX1" fmla="*/ 682258 w 1701210"/>
              <a:gd name="connsiteY1" fmla="*/ 291935 h 4607441"/>
              <a:gd name="connsiteX2" fmla="*/ 850606 w 1701210"/>
              <a:gd name="connsiteY2" fmla="*/ 460283 h 4607441"/>
              <a:gd name="connsiteX3" fmla="*/ 1018954 w 1701210"/>
              <a:gd name="connsiteY3" fmla="*/ 291935 h 4607441"/>
              <a:gd name="connsiteX4" fmla="*/ 850606 w 1701210"/>
              <a:gd name="connsiteY4" fmla="*/ 123587 h 4607441"/>
              <a:gd name="connsiteX5" fmla="*/ 142455 w 1701210"/>
              <a:gd name="connsiteY5" fmla="*/ 0 h 4607441"/>
              <a:gd name="connsiteX6" fmla="*/ 1558756 w 1701210"/>
              <a:gd name="connsiteY6" fmla="*/ 0 h 4607441"/>
              <a:gd name="connsiteX7" fmla="*/ 1614202 w 1701210"/>
              <a:gd name="connsiteY7" fmla="*/ 11194 h 4607441"/>
              <a:gd name="connsiteX8" fmla="*/ 1701210 w 1701210"/>
              <a:gd name="connsiteY8" fmla="*/ 142458 h 4607441"/>
              <a:gd name="connsiteX9" fmla="*/ 1701210 w 1701210"/>
              <a:gd name="connsiteY9" fmla="*/ 4464982 h 4607441"/>
              <a:gd name="connsiteX10" fmla="*/ 1558751 w 1701210"/>
              <a:gd name="connsiteY10" fmla="*/ 4607441 h 4607441"/>
              <a:gd name="connsiteX11" fmla="*/ 142459 w 1701210"/>
              <a:gd name="connsiteY11" fmla="*/ 4607441 h 4607441"/>
              <a:gd name="connsiteX12" fmla="*/ 0 w 1701210"/>
              <a:gd name="connsiteY12" fmla="*/ 4464982 h 4607441"/>
              <a:gd name="connsiteX13" fmla="*/ 0 w 1701210"/>
              <a:gd name="connsiteY13" fmla="*/ 142458 h 4607441"/>
              <a:gd name="connsiteX14" fmla="*/ 87008 w 1701210"/>
              <a:gd name="connsiteY14" fmla="*/ 11194 h 4607441"/>
              <a:gd name="connsiteX15" fmla="*/ 142455 w 1701210"/>
              <a:gd name="connsiteY15" fmla="*/ 0 h 460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01210" h="4607441">
                <a:moveTo>
                  <a:pt x="850606" y="123587"/>
                </a:moveTo>
                <a:cubicBezTo>
                  <a:pt x="757630" y="123587"/>
                  <a:pt x="682258" y="198959"/>
                  <a:pt x="682258" y="291935"/>
                </a:cubicBezTo>
                <a:cubicBezTo>
                  <a:pt x="682258" y="384911"/>
                  <a:pt x="757630" y="460283"/>
                  <a:pt x="850606" y="460283"/>
                </a:cubicBezTo>
                <a:cubicBezTo>
                  <a:pt x="943582" y="460283"/>
                  <a:pt x="1018954" y="384911"/>
                  <a:pt x="1018954" y="291935"/>
                </a:cubicBezTo>
                <a:cubicBezTo>
                  <a:pt x="1018954" y="198959"/>
                  <a:pt x="943582" y="123587"/>
                  <a:pt x="850606" y="123587"/>
                </a:cubicBezTo>
                <a:close/>
                <a:moveTo>
                  <a:pt x="142455" y="0"/>
                </a:moveTo>
                <a:lnTo>
                  <a:pt x="1558756" y="0"/>
                </a:lnTo>
                <a:lnTo>
                  <a:pt x="1614202" y="11194"/>
                </a:lnTo>
                <a:cubicBezTo>
                  <a:pt x="1665333" y="32821"/>
                  <a:pt x="1701210" y="83450"/>
                  <a:pt x="1701210" y="142458"/>
                </a:cubicBezTo>
                <a:lnTo>
                  <a:pt x="1701210" y="4464982"/>
                </a:lnTo>
                <a:cubicBezTo>
                  <a:pt x="1701210" y="4543660"/>
                  <a:pt x="1637429" y="4607441"/>
                  <a:pt x="1558751" y="4607441"/>
                </a:cubicBezTo>
                <a:lnTo>
                  <a:pt x="142459" y="4607441"/>
                </a:lnTo>
                <a:cubicBezTo>
                  <a:pt x="63781" y="4607441"/>
                  <a:pt x="0" y="4543660"/>
                  <a:pt x="0" y="4464982"/>
                </a:cubicBezTo>
                <a:lnTo>
                  <a:pt x="0" y="142458"/>
                </a:lnTo>
                <a:cubicBezTo>
                  <a:pt x="0" y="83450"/>
                  <a:pt x="35877" y="32821"/>
                  <a:pt x="87008" y="11194"/>
                </a:cubicBezTo>
                <a:lnTo>
                  <a:pt x="142455" y="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BDE530A-4245-4E36-92AB-FA7167705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2" name="Date and Time Placeholder">
            <a:extLst>
              <a:ext uri="{FF2B5EF4-FFF2-40B4-BE49-F238E27FC236}">
                <a16:creationId xmlns:a16="http://schemas.microsoft.com/office/drawing/2014/main" id="{E6E1B655-645F-4867-9700-1452A4A7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0E66B20-593F-430D-B8F4-BD4E081A1D73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925C0717-EBCA-442D-8920-1864E3E8A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2652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3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53844" y="984135"/>
            <a:ext cx="7800188" cy="4889730"/>
          </a:xfrm>
          <a:custGeom>
            <a:avLst/>
            <a:gdLst>
              <a:gd name="connsiteX0" fmla="*/ 4504509 w 9009016"/>
              <a:gd name="connsiteY0" fmla="*/ 2908665 h 5647511"/>
              <a:gd name="connsiteX1" fmla="*/ 5873932 w 9009016"/>
              <a:gd name="connsiteY1" fmla="*/ 4278088 h 5647511"/>
              <a:gd name="connsiteX2" fmla="*/ 4504509 w 9009016"/>
              <a:gd name="connsiteY2" fmla="*/ 5647511 h 5647511"/>
              <a:gd name="connsiteX3" fmla="*/ 3135086 w 9009016"/>
              <a:gd name="connsiteY3" fmla="*/ 4278088 h 5647511"/>
              <a:gd name="connsiteX4" fmla="*/ 2233749 w 9009016"/>
              <a:gd name="connsiteY4" fmla="*/ 590008 h 5647511"/>
              <a:gd name="connsiteX5" fmla="*/ 4467497 w 9009016"/>
              <a:gd name="connsiteY5" fmla="*/ 2823757 h 5647511"/>
              <a:gd name="connsiteX6" fmla="*/ 2233749 w 9009016"/>
              <a:gd name="connsiteY6" fmla="*/ 5057505 h 5647511"/>
              <a:gd name="connsiteX7" fmla="*/ 0 w 9009016"/>
              <a:gd name="connsiteY7" fmla="*/ 2823757 h 5647511"/>
              <a:gd name="connsiteX8" fmla="*/ 6775269 w 9009016"/>
              <a:gd name="connsiteY8" fmla="*/ 590007 h 5647511"/>
              <a:gd name="connsiteX9" fmla="*/ 9009016 w 9009016"/>
              <a:gd name="connsiteY9" fmla="*/ 2823755 h 5647511"/>
              <a:gd name="connsiteX10" fmla="*/ 9009016 w 9009016"/>
              <a:gd name="connsiteY10" fmla="*/ 2823757 h 5647511"/>
              <a:gd name="connsiteX11" fmla="*/ 6775269 w 9009016"/>
              <a:gd name="connsiteY11" fmla="*/ 5057504 h 5647511"/>
              <a:gd name="connsiteX12" fmla="*/ 4541520 w 9009016"/>
              <a:gd name="connsiteY12" fmla="*/ 2823756 h 5647511"/>
              <a:gd name="connsiteX13" fmla="*/ 4504509 w 9009016"/>
              <a:gd name="connsiteY13" fmla="*/ 0 h 5647511"/>
              <a:gd name="connsiteX14" fmla="*/ 5873932 w 9009016"/>
              <a:gd name="connsiteY14" fmla="*/ 1369423 h 5647511"/>
              <a:gd name="connsiteX15" fmla="*/ 4504509 w 9009016"/>
              <a:gd name="connsiteY15" fmla="*/ 2738846 h 5647511"/>
              <a:gd name="connsiteX16" fmla="*/ 3135086 w 9009016"/>
              <a:gd name="connsiteY16" fmla="*/ 1369423 h 5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09016" h="5647511">
                <a:moveTo>
                  <a:pt x="4504509" y="2908665"/>
                </a:moveTo>
                <a:lnTo>
                  <a:pt x="5873932" y="4278088"/>
                </a:lnTo>
                <a:lnTo>
                  <a:pt x="4504509" y="5647511"/>
                </a:lnTo>
                <a:lnTo>
                  <a:pt x="3135086" y="4278088"/>
                </a:lnTo>
                <a:close/>
                <a:moveTo>
                  <a:pt x="2233749" y="590008"/>
                </a:moveTo>
                <a:lnTo>
                  <a:pt x="4467497" y="2823757"/>
                </a:lnTo>
                <a:lnTo>
                  <a:pt x="2233749" y="5057505"/>
                </a:lnTo>
                <a:lnTo>
                  <a:pt x="0" y="2823757"/>
                </a:lnTo>
                <a:close/>
                <a:moveTo>
                  <a:pt x="6775269" y="590007"/>
                </a:moveTo>
                <a:lnTo>
                  <a:pt x="9009016" y="2823755"/>
                </a:lnTo>
                <a:lnTo>
                  <a:pt x="9009016" y="2823757"/>
                </a:lnTo>
                <a:lnTo>
                  <a:pt x="6775269" y="5057504"/>
                </a:lnTo>
                <a:lnTo>
                  <a:pt x="4541520" y="2823756"/>
                </a:lnTo>
                <a:close/>
                <a:moveTo>
                  <a:pt x="4504509" y="0"/>
                </a:moveTo>
                <a:lnTo>
                  <a:pt x="5873932" y="1369423"/>
                </a:lnTo>
                <a:lnTo>
                  <a:pt x="4504509" y="2738846"/>
                </a:lnTo>
                <a:lnTo>
                  <a:pt x="3135086" y="1369423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4D704B57-8EB3-46FB-BDD9-074BB686F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4496989F-8F2B-4195-97EF-F73F41BC3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832818EC-4E13-4F68-AAEF-A3F778A261F0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0EB5C4D1-E013-46CC-A8FB-B2AF0987C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9875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181675" cy="6858000"/>
          </a:xfrm>
          <a:custGeom>
            <a:avLst/>
            <a:gdLst>
              <a:gd name="connsiteX0" fmla="*/ 0 w 7989817"/>
              <a:gd name="connsiteY0" fmla="*/ 1134138 h 6680790"/>
              <a:gd name="connsiteX1" fmla="*/ 1908000 w 7989817"/>
              <a:gd name="connsiteY1" fmla="*/ 1134138 h 6680790"/>
              <a:gd name="connsiteX2" fmla="*/ 1908000 w 7989817"/>
              <a:gd name="connsiteY2" fmla="*/ 5550196 h 6680790"/>
              <a:gd name="connsiteX3" fmla="*/ 0 w 7989817"/>
              <a:gd name="connsiteY3" fmla="*/ 5550196 h 6680790"/>
              <a:gd name="connsiteX4" fmla="*/ 6081817 w 7989817"/>
              <a:gd name="connsiteY4" fmla="*/ 1134137 h 6680790"/>
              <a:gd name="connsiteX5" fmla="*/ 7989817 w 7989817"/>
              <a:gd name="connsiteY5" fmla="*/ 1134137 h 6680790"/>
              <a:gd name="connsiteX6" fmla="*/ 7989817 w 7989817"/>
              <a:gd name="connsiteY6" fmla="*/ 5550196 h 6680790"/>
              <a:gd name="connsiteX7" fmla="*/ 6081817 w 7989817"/>
              <a:gd name="connsiteY7" fmla="*/ 5550196 h 6680790"/>
              <a:gd name="connsiteX8" fmla="*/ 4054545 w 7989817"/>
              <a:gd name="connsiteY8" fmla="*/ 588334 h 6680790"/>
              <a:gd name="connsiteX9" fmla="*/ 5962545 w 7989817"/>
              <a:gd name="connsiteY9" fmla="*/ 588334 h 6680790"/>
              <a:gd name="connsiteX10" fmla="*/ 5962545 w 7989817"/>
              <a:gd name="connsiteY10" fmla="*/ 6680790 h 6680790"/>
              <a:gd name="connsiteX11" fmla="*/ 4054545 w 7989817"/>
              <a:gd name="connsiteY11" fmla="*/ 6680790 h 6680790"/>
              <a:gd name="connsiteX12" fmla="*/ 2027272 w 7989817"/>
              <a:gd name="connsiteY12" fmla="*/ 0 h 6680790"/>
              <a:gd name="connsiteX13" fmla="*/ 3935272 w 7989817"/>
              <a:gd name="connsiteY13" fmla="*/ 0 h 6680790"/>
              <a:gd name="connsiteX14" fmla="*/ 3935272 w 7989817"/>
              <a:gd name="connsiteY14" fmla="*/ 6092456 h 6680790"/>
              <a:gd name="connsiteX15" fmla="*/ 2027272 w 7989817"/>
              <a:gd name="connsiteY15" fmla="*/ 6092456 h 668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89817" h="6680790">
                <a:moveTo>
                  <a:pt x="0" y="1134138"/>
                </a:moveTo>
                <a:lnTo>
                  <a:pt x="1908000" y="1134138"/>
                </a:lnTo>
                <a:lnTo>
                  <a:pt x="1908000" y="5550196"/>
                </a:lnTo>
                <a:lnTo>
                  <a:pt x="0" y="5550196"/>
                </a:lnTo>
                <a:close/>
                <a:moveTo>
                  <a:pt x="6081817" y="1134137"/>
                </a:moveTo>
                <a:lnTo>
                  <a:pt x="7989817" y="1134137"/>
                </a:lnTo>
                <a:lnTo>
                  <a:pt x="7989817" y="5550196"/>
                </a:lnTo>
                <a:lnTo>
                  <a:pt x="6081817" y="5550196"/>
                </a:lnTo>
                <a:close/>
                <a:moveTo>
                  <a:pt x="4054545" y="588334"/>
                </a:moveTo>
                <a:lnTo>
                  <a:pt x="5962545" y="588334"/>
                </a:lnTo>
                <a:lnTo>
                  <a:pt x="5962545" y="6680790"/>
                </a:lnTo>
                <a:lnTo>
                  <a:pt x="4054545" y="6680790"/>
                </a:lnTo>
                <a:close/>
                <a:moveTo>
                  <a:pt x="2027272" y="0"/>
                </a:moveTo>
                <a:lnTo>
                  <a:pt x="3935272" y="0"/>
                </a:lnTo>
                <a:lnTo>
                  <a:pt x="3935272" y="6092456"/>
                </a:lnTo>
                <a:lnTo>
                  <a:pt x="2027272" y="6092456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362A406-D2BF-47B5-8F70-940D4CDB6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7D229E16-13F6-4EEE-A53A-0A7D6695B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54E7B619-A2B0-4914-8DC7-A53C532F8515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A05D5F2A-8D6E-4CC9-9711-E5ABEAF16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285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D4D8-3B6F-4BB1-BCC0-7BD04666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87" y="323630"/>
            <a:ext cx="10605426" cy="1624096"/>
          </a:xfrm>
        </p:spPr>
        <p:txBody>
          <a:bodyPr>
            <a:normAutofit/>
          </a:bodyPr>
          <a:lstStyle>
            <a:lvl1pPr rtl="0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5EA56-F652-4027-9ECF-3E1CFC78A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10B072-32C2-4327-9175-AF7082F34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288" y="2131581"/>
            <a:ext cx="10670018" cy="38752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776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847122" cy="6858000"/>
          </a:xfrm>
          <a:custGeom>
            <a:avLst/>
            <a:gdLst>
              <a:gd name="connsiteX0" fmla="*/ 0 w 5847122"/>
              <a:gd name="connsiteY0" fmla="*/ 2555698 h 6858000"/>
              <a:gd name="connsiteX1" fmla="*/ 2253723 w 5847122"/>
              <a:gd name="connsiteY1" fmla="*/ 5536321 h 6858000"/>
              <a:gd name="connsiteX2" fmla="*/ 0 w 5847122"/>
              <a:gd name="connsiteY2" fmla="*/ 6858000 h 6858000"/>
              <a:gd name="connsiteX3" fmla="*/ 0 w 5847122"/>
              <a:gd name="connsiteY3" fmla="*/ 442719 h 6858000"/>
              <a:gd name="connsiteX4" fmla="*/ 4518212 w 5847122"/>
              <a:gd name="connsiteY4" fmla="*/ 4208327 h 6858000"/>
              <a:gd name="connsiteX5" fmla="*/ 2334730 w 5847122"/>
              <a:gd name="connsiteY5" fmla="*/ 5488814 h 6858000"/>
              <a:gd name="connsiteX6" fmla="*/ 0 w 5847122"/>
              <a:gd name="connsiteY6" fmla="*/ 2401055 h 6858000"/>
              <a:gd name="connsiteX7" fmla="*/ 1 w 5847122"/>
              <a:gd name="connsiteY7" fmla="*/ 0 h 6858000"/>
              <a:gd name="connsiteX8" fmla="*/ 5847122 w 5847122"/>
              <a:gd name="connsiteY8" fmla="*/ 3429000 h 6858000"/>
              <a:gd name="connsiteX9" fmla="*/ 4603658 w 5847122"/>
              <a:gd name="connsiteY9" fmla="*/ 4158220 h 6858000"/>
              <a:gd name="connsiteX10" fmla="*/ 1 w 5847122"/>
              <a:gd name="connsiteY10" fmla="*/ 3213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47122" h="6858000">
                <a:moveTo>
                  <a:pt x="0" y="2555698"/>
                </a:moveTo>
                <a:lnTo>
                  <a:pt x="2253723" y="5536321"/>
                </a:lnTo>
                <a:lnTo>
                  <a:pt x="0" y="6858000"/>
                </a:lnTo>
                <a:close/>
                <a:moveTo>
                  <a:pt x="0" y="442719"/>
                </a:moveTo>
                <a:lnTo>
                  <a:pt x="4518212" y="4208327"/>
                </a:lnTo>
                <a:lnTo>
                  <a:pt x="2334730" y="5488814"/>
                </a:lnTo>
                <a:lnTo>
                  <a:pt x="0" y="2401055"/>
                </a:lnTo>
                <a:close/>
                <a:moveTo>
                  <a:pt x="1" y="0"/>
                </a:moveTo>
                <a:lnTo>
                  <a:pt x="5847122" y="3429000"/>
                </a:lnTo>
                <a:lnTo>
                  <a:pt x="4603658" y="4158220"/>
                </a:lnTo>
                <a:lnTo>
                  <a:pt x="1" y="321399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6344878" y="0"/>
            <a:ext cx="5847123" cy="6858000"/>
          </a:xfrm>
          <a:custGeom>
            <a:avLst/>
            <a:gdLst>
              <a:gd name="connsiteX0" fmla="*/ 5847122 w 5847123"/>
              <a:gd name="connsiteY0" fmla="*/ 0 h 6858000"/>
              <a:gd name="connsiteX1" fmla="*/ 5847123 w 5847123"/>
              <a:gd name="connsiteY1" fmla="*/ 0 h 6858000"/>
              <a:gd name="connsiteX2" fmla="*/ 5847123 w 5847123"/>
              <a:gd name="connsiteY2" fmla="*/ 6858000 h 6858000"/>
              <a:gd name="connsiteX3" fmla="*/ 5847122 w 5847123"/>
              <a:gd name="connsiteY3" fmla="*/ 6858000 h 6858000"/>
              <a:gd name="connsiteX4" fmla="*/ 3593399 w 5847123"/>
              <a:gd name="connsiteY4" fmla="*/ 5536321 h 6858000"/>
              <a:gd name="connsiteX5" fmla="*/ 5847122 w 5847123"/>
              <a:gd name="connsiteY5" fmla="*/ 2555698 h 6858000"/>
              <a:gd name="connsiteX6" fmla="*/ 5847122 w 5847123"/>
              <a:gd name="connsiteY6" fmla="*/ 2401055 h 6858000"/>
              <a:gd name="connsiteX7" fmla="*/ 3512392 w 5847123"/>
              <a:gd name="connsiteY7" fmla="*/ 5488814 h 6858000"/>
              <a:gd name="connsiteX8" fmla="*/ 1328910 w 5847123"/>
              <a:gd name="connsiteY8" fmla="*/ 4208327 h 6858000"/>
              <a:gd name="connsiteX9" fmla="*/ 5847122 w 5847123"/>
              <a:gd name="connsiteY9" fmla="*/ 442719 h 6858000"/>
              <a:gd name="connsiteX10" fmla="*/ 5847121 w 5847123"/>
              <a:gd name="connsiteY10" fmla="*/ 0 h 6858000"/>
              <a:gd name="connsiteX11" fmla="*/ 5847121 w 5847123"/>
              <a:gd name="connsiteY11" fmla="*/ 321399 h 6858000"/>
              <a:gd name="connsiteX12" fmla="*/ 1243464 w 5847123"/>
              <a:gd name="connsiteY12" fmla="*/ 4158220 h 6858000"/>
              <a:gd name="connsiteX13" fmla="*/ 0 w 5847123"/>
              <a:gd name="connsiteY13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47123" h="6858000">
                <a:moveTo>
                  <a:pt x="5847122" y="0"/>
                </a:moveTo>
                <a:lnTo>
                  <a:pt x="5847123" y="0"/>
                </a:lnTo>
                <a:lnTo>
                  <a:pt x="5847123" y="6858000"/>
                </a:lnTo>
                <a:lnTo>
                  <a:pt x="5847122" y="6858000"/>
                </a:lnTo>
                <a:lnTo>
                  <a:pt x="3593399" y="5536321"/>
                </a:lnTo>
                <a:lnTo>
                  <a:pt x="5847122" y="2555698"/>
                </a:lnTo>
                <a:lnTo>
                  <a:pt x="5847122" y="2401055"/>
                </a:lnTo>
                <a:lnTo>
                  <a:pt x="3512392" y="5488814"/>
                </a:lnTo>
                <a:lnTo>
                  <a:pt x="1328910" y="4208327"/>
                </a:lnTo>
                <a:lnTo>
                  <a:pt x="5847122" y="442719"/>
                </a:lnTo>
                <a:close/>
                <a:moveTo>
                  <a:pt x="5847121" y="0"/>
                </a:moveTo>
                <a:lnTo>
                  <a:pt x="5847121" y="321399"/>
                </a:lnTo>
                <a:lnTo>
                  <a:pt x="1243464" y="4158220"/>
                </a:lnTo>
                <a:lnTo>
                  <a:pt x="0" y="342900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9AA1B1BD-AA97-4AAB-A6C8-2D206C3C6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1FF1D64F-1BC2-4AD1-830D-2710B041E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05D209C-97FE-44C2-BDA1-A36A10B067A4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61F5447A-888C-4B93-A876-63E74E336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1643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407035" y="0"/>
            <a:ext cx="3784966" cy="6858000"/>
          </a:xfrm>
          <a:custGeom>
            <a:avLst/>
            <a:gdLst>
              <a:gd name="connsiteX0" fmla="*/ 1145048 w 3784966"/>
              <a:gd name="connsiteY0" fmla="*/ 0 h 6858000"/>
              <a:gd name="connsiteX1" fmla="*/ 3784966 w 3784966"/>
              <a:gd name="connsiteY1" fmla="*/ 0 h 6858000"/>
              <a:gd name="connsiteX2" fmla="*/ 3784966 w 3784966"/>
              <a:gd name="connsiteY2" fmla="*/ 6858000 h 6858000"/>
              <a:gd name="connsiteX3" fmla="*/ 2129829 w 3784966"/>
              <a:gd name="connsiteY3" fmla="*/ 6858000 h 6858000"/>
              <a:gd name="connsiteX4" fmla="*/ 1145048 w 3784966"/>
              <a:gd name="connsiteY4" fmla="*/ 6858000 h 6858000"/>
              <a:gd name="connsiteX5" fmla="*/ 973675 w 3784966"/>
              <a:gd name="connsiteY5" fmla="*/ 6673541 h 6858000"/>
              <a:gd name="connsiteX6" fmla="*/ 0 w 3784966"/>
              <a:gd name="connsiteY6" fmla="*/ 3429000 h 6858000"/>
              <a:gd name="connsiteX7" fmla="*/ 973675 w 3784966"/>
              <a:gd name="connsiteY7" fmla="*/ 1844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4966" h="6858000">
                <a:moveTo>
                  <a:pt x="1145048" y="0"/>
                </a:moveTo>
                <a:lnTo>
                  <a:pt x="3784966" y="0"/>
                </a:lnTo>
                <a:lnTo>
                  <a:pt x="3784966" y="6858000"/>
                </a:lnTo>
                <a:lnTo>
                  <a:pt x="2129829" y="6858000"/>
                </a:lnTo>
                <a:lnTo>
                  <a:pt x="1145048" y="6858000"/>
                </a:lnTo>
                <a:lnTo>
                  <a:pt x="973675" y="6673541"/>
                </a:lnTo>
                <a:cubicBezTo>
                  <a:pt x="386230" y="5970385"/>
                  <a:pt x="0" y="4779607"/>
                  <a:pt x="0" y="3429000"/>
                </a:cubicBezTo>
                <a:cubicBezTo>
                  <a:pt x="0" y="2078394"/>
                  <a:pt x="386230" y="887615"/>
                  <a:pt x="973675" y="18446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147982" y="0"/>
            <a:ext cx="5259543" cy="2215300"/>
          </a:xfrm>
          <a:custGeom>
            <a:avLst/>
            <a:gdLst>
              <a:gd name="connsiteX0" fmla="*/ 0 w 5259543"/>
              <a:gd name="connsiteY0" fmla="*/ 0 h 2215300"/>
              <a:gd name="connsiteX1" fmla="*/ 5259543 w 5259543"/>
              <a:gd name="connsiteY1" fmla="*/ 0 h 2215300"/>
              <a:gd name="connsiteX2" fmla="*/ 5259543 w 5259543"/>
              <a:gd name="connsiteY2" fmla="*/ 197 h 2215300"/>
              <a:gd name="connsiteX3" fmla="*/ 5068835 w 5259543"/>
              <a:gd name="connsiteY3" fmla="*/ 184460 h 2215300"/>
              <a:gd name="connsiteX4" fmla="*/ 4154794 w 5259543"/>
              <a:gd name="connsiteY4" fmla="*/ 1994281 h 2215300"/>
              <a:gd name="connsiteX5" fmla="*/ 4104888 w 5259543"/>
              <a:gd name="connsiteY5" fmla="*/ 2215300 h 2215300"/>
              <a:gd name="connsiteX6" fmla="*/ 1154859 w 5259543"/>
              <a:gd name="connsiteY6" fmla="*/ 2215300 h 2215300"/>
              <a:gd name="connsiteX7" fmla="*/ 1104954 w 5259543"/>
              <a:gd name="connsiteY7" fmla="*/ 1994281 h 2215300"/>
              <a:gd name="connsiteX8" fmla="*/ 190912 w 5259543"/>
              <a:gd name="connsiteY8" fmla="*/ 184460 h 221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9543" h="2215300">
                <a:moveTo>
                  <a:pt x="0" y="0"/>
                </a:moveTo>
                <a:lnTo>
                  <a:pt x="5259543" y="0"/>
                </a:lnTo>
                <a:lnTo>
                  <a:pt x="5259543" y="197"/>
                </a:lnTo>
                <a:lnTo>
                  <a:pt x="5068835" y="184460"/>
                </a:lnTo>
                <a:cubicBezTo>
                  <a:pt x="4659819" y="623932"/>
                  <a:pt x="4338366" y="1253882"/>
                  <a:pt x="4154794" y="1994281"/>
                </a:cubicBezTo>
                <a:lnTo>
                  <a:pt x="4104888" y="2215300"/>
                </a:lnTo>
                <a:lnTo>
                  <a:pt x="1154859" y="2215300"/>
                </a:lnTo>
                <a:lnTo>
                  <a:pt x="1104954" y="1994281"/>
                </a:lnTo>
                <a:cubicBezTo>
                  <a:pt x="921381" y="1253882"/>
                  <a:pt x="599928" y="623932"/>
                  <a:pt x="190912" y="18446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5322768" y="2323301"/>
            <a:ext cx="2910176" cy="2202452"/>
          </a:xfrm>
          <a:custGeom>
            <a:avLst/>
            <a:gdLst>
              <a:gd name="connsiteX0" fmla="*/ 0 w 2910176"/>
              <a:gd name="connsiteY0" fmla="*/ 0 h 2202452"/>
              <a:gd name="connsiteX1" fmla="*/ 2910176 w 2910176"/>
              <a:gd name="connsiteY1" fmla="*/ 0 h 2202452"/>
              <a:gd name="connsiteX2" fmla="*/ 2886812 w 2910176"/>
              <a:gd name="connsiteY2" fmla="*/ 127835 h 2202452"/>
              <a:gd name="connsiteX3" fmla="*/ 2809358 w 2910176"/>
              <a:gd name="connsiteY3" fmla="*/ 1105700 h 2202452"/>
              <a:gd name="connsiteX4" fmla="*/ 2886812 w 2910176"/>
              <a:gd name="connsiteY4" fmla="*/ 2083566 h 2202452"/>
              <a:gd name="connsiteX5" fmla="*/ 2908542 w 2910176"/>
              <a:gd name="connsiteY5" fmla="*/ 2202452 h 2202452"/>
              <a:gd name="connsiteX6" fmla="*/ 1636 w 2910176"/>
              <a:gd name="connsiteY6" fmla="*/ 2202452 h 2202452"/>
              <a:gd name="connsiteX7" fmla="*/ 23364 w 2910176"/>
              <a:gd name="connsiteY7" fmla="*/ 2083566 h 2202452"/>
              <a:gd name="connsiteX8" fmla="*/ 100818 w 2910176"/>
              <a:gd name="connsiteY8" fmla="*/ 1105700 h 2202452"/>
              <a:gd name="connsiteX9" fmla="*/ 23364 w 2910176"/>
              <a:gd name="connsiteY9" fmla="*/ 127835 h 220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0176" h="2202452">
                <a:moveTo>
                  <a:pt x="0" y="0"/>
                </a:moveTo>
                <a:lnTo>
                  <a:pt x="2910176" y="0"/>
                </a:lnTo>
                <a:lnTo>
                  <a:pt x="2886812" y="127835"/>
                </a:lnTo>
                <a:cubicBezTo>
                  <a:pt x="2836250" y="440386"/>
                  <a:pt x="2809358" y="768049"/>
                  <a:pt x="2809358" y="1105700"/>
                </a:cubicBezTo>
                <a:cubicBezTo>
                  <a:pt x="2809358" y="1443352"/>
                  <a:pt x="2836250" y="1771014"/>
                  <a:pt x="2886812" y="2083566"/>
                </a:cubicBezTo>
                <a:lnTo>
                  <a:pt x="2908542" y="2202452"/>
                </a:lnTo>
                <a:lnTo>
                  <a:pt x="1636" y="2202452"/>
                </a:lnTo>
                <a:lnTo>
                  <a:pt x="23364" y="2083566"/>
                </a:lnTo>
                <a:cubicBezTo>
                  <a:pt x="73926" y="1771014"/>
                  <a:pt x="100818" y="1443352"/>
                  <a:pt x="100818" y="1105700"/>
                </a:cubicBezTo>
                <a:cubicBezTo>
                  <a:pt x="100818" y="768049"/>
                  <a:pt x="73926" y="440386"/>
                  <a:pt x="23364" y="127835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4147778" y="4633754"/>
            <a:ext cx="5259747" cy="2224246"/>
          </a:xfrm>
          <a:custGeom>
            <a:avLst/>
            <a:gdLst>
              <a:gd name="connsiteX0" fmla="*/ 1154859 w 5259747"/>
              <a:gd name="connsiteY0" fmla="*/ 0 h 2224246"/>
              <a:gd name="connsiteX1" fmla="*/ 4104888 w 5259747"/>
              <a:gd name="connsiteY1" fmla="*/ 0 h 2224246"/>
              <a:gd name="connsiteX2" fmla="*/ 4154794 w 5259747"/>
              <a:gd name="connsiteY2" fmla="*/ 221019 h 2224246"/>
              <a:gd name="connsiteX3" fmla="*/ 5068835 w 5259747"/>
              <a:gd name="connsiteY3" fmla="*/ 2030840 h 2224246"/>
              <a:gd name="connsiteX4" fmla="*/ 5259747 w 5259747"/>
              <a:gd name="connsiteY4" fmla="*/ 2215300 h 2224246"/>
              <a:gd name="connsiteX5" fmla="*/ 5259747 w 5259747"/>
              <a:gd name="connsiteY5" fmla="*/ 2224246 h 2224246"/>
              <a:gd name="connsiteX6" fmla="*/ 0 w 5259747"/>
              <a:gd name="connsiteY6" fmla="*/ 2224246 h 2224246"/>
              <a:gd name="connsiteX7" fmla="*/ 0 w 5259747"/>
              <a:gd name="connsiteY7" fmla="*/ 2215300 h 2224246"/>
              <a:gd name="connsiteX8" fmla="*/ 190912 w 5259747"/>
              <a:gd name="connsiteY8" fmla="*/ 2030840 h 2224246"/>
              <a:gd name="connsiteX9" fmla="*/ 1104954 w 5259747"/>
              <a:gd name="connsiteY9" fmla="*/ 221019 h 222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9747" h="2224246">
                <a:moveTo>
                  <a:pt x="1154859" y="0"/>
                </a:moveTo>
                <a:lnTo>
                  <a:pt x="4104888" y="0"/>
                </a:lnTo>
                <a:lnTo>
                  <a:pt x="4154794" y="221019"/>
                </a:lnTo>
                <a:cubicBezTo>
                  <a:pt x="4338366" y="961418"/>
                  <a:pt x="4659819" y="1591368"/>
                  <a:pt x="5068835" y="2030840"/>
                </a:cubicBezTo>
                <a:lnTo>
                  <a:pt x="5259747" y="2215300"/>
                </a:lnTo>
                <a:lnTo>
                  <a:pt x="5259747" y="2224246"/>
                </a:lnTo>
                <a:lnTo>
                  <a:pt x="0" y="2224246"/>
                </a:lnTo>
                <a:lnTo>
                  <a:pt x="0" y="2215300"/>
                </a:lnTo>
                <a:lnTo>
                  <a:pt x="190912" y="2030840"/>
                </a:lnTo>
                <a:cubicBezTo>
                  <a:pt x="599928" y="1591368"/>
                  <a:pt x="921381" y="961418"/>
                  <a:pt x="1104954" y="221019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6976B0E-280E-4BDE-8B83-700EAE9C1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3" name="Date and Time Placeholder">
            <a:extLst>
              <a:ext uri="{FF2B5EF4-FFF2-40B4-BE49-F238E27FC236}">
                <a16:creationId xmlns:a16="http://schemas.microsoft.com/office/drawing/2014/main" id="{5D44FA7E-3028-4A64-91AD-03A2B0E6A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918CBD9-877A-43A0-9033-7EB40B6F582D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12827FE5-B81C-488E-B216-AF90D131D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40185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4" grpId="0" animBg="1"/>
      <p:bldP spid="29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6" hasCustomPrompt="1"/>
          </p:nvPr>
        </p:nvSpPr>
        <p:spPr>
          <a:xfrm>
            <a:off x="2346916" y="562603"/>
            <a:ext cx="4119829" cy="3065536"/>
          </a:xfrm>
          <a:custGeom>
            <a:avLst/>
            <a:gdLst>
              <a:gd name="connsiteX0" fmla="*/ 1152290 w 4119829"/>
              <a:gd name="connsiteY0" fmla="*/ 0 h 3065536"/>
              <a:gd name="connsiteX1" fmla="*/ 4119829 w 4119829"/>
              <a:gd name="connsiteY1" fmla="*/ 2967539 h 3065536"/>
              <a:gd name="connsiteX2" fmla="*/ 4114911 w 4119829"/>
              <a:gd name="connsiteY2" fmla="*/ 3064903 h 3065536"/>
              <a:gd name="connsiteX3" fmla="*/ 4119829 w 4119829"/>
              <a:gd name="connsiteY3" fmla="*/ 3064903 h 3065536"/>
              <a:gd name="connsiteX4" fmla="*/ 4119829 w 4119829"/>
              <a:gd name="connsiteY4" fmla="*/ 3065536 h 3065536"/>
              <a:gd name="connsiteX5" fmla="*/ 0 w 4119829"/>
              <a:gd name="connsiteY5" fmla="*/ 3065536 h 3065536"/>
              <a:gd name="connsiteX6" fmla="*/ 0 w 4119829"/>
              <a:gd name="connsiteY6" fmla="*/ 3064903 h 3065536"/>
              <a:gd name="connsiteX7" fmla="*/ 1163740 w 4119829"/>
              <a:gd name="connsiteY7" fmla="*/ 3064903 h 3065536"/>
              <a:gd name="connsiteX8" fmla="*/ 1003954 w 4119829"/>
              <a:gd name="connsiteY8" fmla="*/ 2675960 h 3065536"/>
              <a:gd name="connsiteX9" fmla="*/ 1003954 w 4119829"/>
              <a:gd name="connsiteY9" fmla="*/ 2673694 h 3065536"/>
              <a:gd name="connsiteX10" fmla="*/ 981562 w 4119829"/>
              <a:gd name="connsiteY10" fmla="*/ 2619188 h 3065536"/>
              <a:gd name="connsiteX11" fmla="*/ 980632 w 4119829"/>
              <a:gd name="connsiteY11" fmla="*/ 2619188 h 3065536"/>
              <a:gd name="connsiteX12" fmla="*/ 0 w 4119829"/>
              <a:gd name="connsiteY12" fmla="*/ 232176 h 3065536"/>
              <a:gd name="connsiteX13" fmla="*/ 269835 w 4119829"/>
              <a:gd name="connsiteY13" fmla="*/ 133415 h 3065536"/>
              <a:gd name="connsiteX14" fmla="*/ 1152290 w 4119829"/>
              <a:gd name="connsiteY14" fmla="*/ 0 h 3065536"/>
              <a:gd name="connsiteX0" fmla="*/ 1152290 w 4119829"/>
              <a:gd name="connsiteY0" fmla="*/ 0 h 3065536"/>
              <a:gd name="connsiteX1" fmla="*/ 4119829 w 4119829"/>
              <a:gd name="connsiteY1" fmla="*/ 2967539 h 3065536"/>
              <a:gd name="connsiteX2" fmla="*/ 4114911 w 4119829"/>
              <a:gd name="connsiteY2" fmla="*/ 3064903 h 3065536"/>
              <a:gd name="connsiteX3" fmla="*/ 4119829 w 4119829"/>
              <a:gd name="connsiteY3" fmla="*/ 3064903 h 3065536"/>
              <a:gd name="connsiteX4" fmla="*/ 4119829 w 4119829"/>
              <a:gd name="connsiteY4" fmla="*/ 3065536 h 3065536"/>
              <a:gd name="connsiteX5" fmla="*/ 0 w 4119829"/>
              <a:gd name="connsiteY5" fmla="*/ 3065536 h 3065536"/>
              <a:gd name="connsiteX6" fmla="*/ 1163740 w 4119829"/>
              <a:gd name="connsiteY6" fmla="*/ 3064903 h 3065536"/>
              <a:gd name="connsiteX7" fmla="*/ 1003954 w 4119829"/>
              <a:gd name="connsiteY7" fmla="*/ 2675960 h 3065536"/>
              <a:gd name="connsiteX8" fmla="*/ 1003954 w 4119829"/>
              <a:gd name="connsiteY8" fmla="*/ 2673694 h 3065536"/>
              <a:gd name="connsiteX9" fmla="*/ 981562 w 4119829"/>
              <a:gd name="connsiteY9" fmla="*/ 2619188 h 3065536"/>
              <a:gd name="connsiteX10" fmla="*/ 980632 w 4119829"/>
              <a:gd name="connsiteY10" fmla="*/ 2619188 h 3065536"/>
              <a:gd name="connsiteX11" fmla="*/ 0 w 4119829"/>
              <a:gd name="connsiteY11" fmla="*/ 232176 h 3065536"/>
              <a:gd name="connsiteX12" fmla="*/ 269835 w 4119829"/>
              <a:gd name="connsiteY12" fmla="*/ 133415 h 3065536"/>
              <a:gd name="connsiteX13" fmla="*/ 1152290 w 4119829"/>
              <a:gd name="connsiteY13" fmla="*/ 0 h 3065536"/>
              <a:gd name="connsiteX0" fmla="*/ 1152290 w 4119829"/>
              <a:gd name="connsiteY0" fmla="*/ 0 h 3065536"/>
              <a:gd name="connsiteX1" fmla="*/ 4119829 w 4119829"/>
              <a:gd name="connsiteY1" fmla="*/ 2967539 h 3065536"/>
              <a:gd name="connsiteX2" fmla="*/ 4114911 w 4119829"/>
              <a:gd name="connsiteY2" fmla="*/ 3064903 h 3065536"/>
              <a:gd name="connsiteX3" fmla="*/ 4119829 w 4119829"/>
              <a:gd name="connsiteY3" fmla="*/ 3064903 h 3065536"/>
              <a:gd name="connsiteX4" fmla="*/ 4119829 w 4119829"/>
              <a:gd name="connsiteY4" fmla="*/ 3065536 h 3065536"/>
              <a:gd name="connsiteX5" fmla="*/ 1163740 w 4119829"/>
              <a:gd name="connsiteY5" fmla="*/ 3064903 h 3065536"/>
              <a:gd name="connsiteX6" fmla="*/ 1003954 w 4119829"/>
              <a:gd name="connsiteY6" fmla="*/ 2675960 h 3065536"/>
              <a:gd name="connsiteX7" fmla="*/ 1003954 w 4119829"/>
              <a:gd name="connsiteY7" fmla="*/ 2673694 h 3065536"/>
              <a:gd name="connsiteX8" fmla="*/ 981562 w 4119829"/>
              <a:gd name="connsiteY8" fmla="*/ 2619188 h 3065536"/>
              <a:gd name="connsiteX9" fmla="*/ 980632 w 4119829"/>
              <a:gd name="connsiteY9" fmla="*/ 2619188 h 3065536"/>
              <a:gd name="connsiteX10" fmla="*/ 0 w 4119829"/>
              <a:gd name="connsiteY10" fmla="*/ 232176 h 3065536"/>
              <a:gd name="connsiteX11" fmla="*/ 269835 w 4119829"/>
              <a:gd name="connsiteY11" fmla="*/ 133415 h 3065536"/>
              <a:gd name="connsiteX12" fmla="*/ 1152290 w 4119829"/>
              <a:gd name="connsiteY12" fmla="*/ 0 h 306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9829" h="3065536">
                <a:moveTo>
                  <a:pt x="1152290" y="0"/>
                </a:moveTo>
                <a:cubicBezTo>
                  <a:pt x="2791216" y="0"/>
                  <a:pt x="4119829" y="1328613"/>
                  <a:pt x="4119829" y="2967539"/>
                </a:cubicBezTo>
                <a:lnTo>
                  <a:pt x="4114911" y="3064903"/>
                </a:lnTo>
                <a:lnTo>
                  <a:pt x="4119829" y="3064903"/>
                </a:lnTo>
                <a:lnTo>
                  <a:pt x="4119829" y="3065536"/>
                </a:lnTo>
                <a:lnTo>
                  <a:pt x="1163740" y="3064903"/>
                </a:lnTo>
                <a:lnTo>
                  <a:pt x="1003954" y="2675960"/>
                </a:lnTo>
                <a:lnTo>
                  <a:pt x="1003954" y="2673694"/>
                </a:lnTo>
                <a:lnTo>
                  <a:pt x="981562" y="2619188"/>
                </a:lnTo>
                <a:lnTo>
                  <a:pt x="980632" y="2619188"/>
                </a:lnTo>
                <a:lnTo>
                  <a:pt x="0" y="232176"/>
                </a:lnTo>
                <a:lnTo>
                  <a:pt x="269835" y="133415"/>
                </a:lnTo>
                <a:cubicBezTo>
                  <a:pt x="548602" y="46710"/>
                  <a:pt x="844991" y="0"/>
                  <a:pt x="1152290" y="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553845" y="3392848"/>
            <a:ext cx="3573834" cy="2881505"/>
          </a:xfrm>
          <a:custGeom>
            <a:avLst/>
            <a:gdLst>
              <a:gd name="connsiteX0" fmla="*/ 0 w 3858448"/>
              <a:gd name="connsiteY0" fmla="*/ 0 h 3102397"/>
              <a:gd name="connsiteX1" fmla="*/ 2641673 w 3858448"/>
              <a:gd name="connsiteY1" fmla="*/ 0 h 3102397"/>
              <a:gd name="connsiteX2" fmla="*/ 3858448 w 3858448"/>
              <a:gd name="connsiteY2" fmla="*/ 2961822 h 3102397"/>
              <a:gd name="connsiteX3" fmla="*/ 3838885 w 3858448"/>
              <a:gd name="connsiteY3" fmla="*/ 2968982 h 3102397"/>
              <a:gd name="connsiteX4" fmla="*/ 2956430 w 3858448"/>
              <a:gd name="connsiteY4" fmla="*/ 3102397 h 3102397"/>
              <a:gd name="connsiteX5" fmla="*/ 4212 w 3858448"/>
              <a:gd name="connsiteY5" fmla="*/ 438272 h 3102397"/>
              <a:gd name="connsiteX6" fmla="*/ 0 w 3858448"/>
              <a:gd name="connsiteY6" fmla="*/ 354857 h 310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8448" h="3102397">
                <a:moveTo>
                  <a:pt x="0" y="0"/>
                </a:moveTo>
                <a:lnTo>
                  <a:pt x="2641673" y="0"/>
                </a:lnTo>
                <a:lnTo>
                  <a:pt x="3858448" y="2961822"/>
                </a:lnTo>
                <a:lnTo>
                  <a:pt x="3838885" y="2968982"/>
                </a:lnTo>
                <a:cubicBezTo>
                  <a:pt x="3560118" y="3055689"/>
                  <a:pt x="3263728" y="3102397"/>
                  <a:pt x="2956430" y="3102397"/>
                </a:cubicBezTo>
                <a:cubicBezTo>
                  <a:pt x="1419937" y="3102397"/>
                  <a:pt x="156180" y="1934671"/>
                  <a:pt x="4212" y="438272"/>
                </a:cubicBezTo>
                <a:lnTo>
                  <a:pt x="0" y="354857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553845" y="888590"/>
            <a:ext cx="2541600" cy="2293200"/>
          </a:xfrm>
          <a:custGeom>
            <a:avLst/>
            <a:gdLst>
              <a:gd name="connsiteX0" fmla="*/ 1597653 w 2541600"/>
              <a:gd name="connsiteY0" fmla="*/ 0 h 2293200"/>
              <a:gd name="connsiteX1" fmla="*/ 1600803 w 2541600"/>
              <a:gd name="connsiteY1" fmla="*/ 0 h 2293200"/>
              <a:gd name="connsiteX2" fmla="*/ 2541600 w 2541600"/>
              <a:gd name="connsiteY2" fmla="*/ 2290048 h 2293200"/>
              <a:gd name="connsiteX3" fmla="*/ 2541600 w 2541600"/>
              <a:gd name="connsiteY3" fmla="*/ 2293200 h 2293200"/>
              <a:gd name="connsiteX4" fmla="*/ 0 w 2541600"/>
              <a:gd name="connsiteY4" fmla="*/ 2293200 h 2293200"/>
              <a:gd name="connsiteX5" fmla="*/ 38111 w 2541600"/>
              <a:gd name="connsiteY5" fmla="*/ 2043489 h 2293200"/>
              <a:gd name="connsiteX6" fmla="*/ 1530854 w 2541600"/>
              <a:gd name="connsiteY6" fmla="*/ 32179 h 22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1600" h="2293200">
                <a:moveTo>
                  <a:pt x="1597653" y="0"/>
                </a:moveTo>
                <a:lnTo>
                  <a:pt x="1600803" y="0"/>
                </a:lnTo>
                <a:lnTo>
                  <a:pt x="2541600" y="2290048"/>
                </a:lnTo>
                <a:lnTo>
                  <a:pt x="2541600" y="2293200"/>
                </a:lnTo>
                <a:lnTo>
                  <a:pt x="0" y="2293200"/>
                </a:lnTo>
                <a:lnTo>
                  <a:pt x="38111" y="2043489"/>
                </a:lnTo>
                <a:cubicBezTo>
                  <a:pt x="215997" y="1174181"/>
                  <a:pt x="773990" y="443332"/>
                  <a:pt x="1530854" y="32179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845DF028-B2BD-4201-9F99-5153A27C1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3" name="Date and Time Placeholder">
            <a:extLst>
              <a:ext uri="{FF2B5EF4-FFF2-40B4-BE49-F238E27FC236}">
                <a16:creationId xmlns:a16="http://schemas.microsoft.com/office/drawing/2014/main" id="{EB0A4925-C4DC-41B4-807D-0C18B67AD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CD99C9D4-C6CF-4E5F-8E51-657BEF45105A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A38B750A-EAC7-40C9-81E1-B523920EE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9B6C70-9F0F-45FA-8A05-5B91F18E4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69190" y="3839197"/>
            <a:ext cx="2714061" cy="2417605"/>
          </a:xfrm>
          <a:custGeom>
            <a:avLst/>
            <a:gdLst>
              <a:gd name="connsiteX0" fmla="*/ 0 w 2714061"/>
              <a:gd name="connsiteY0" fmla="*/ 0 h 2417605"/>
              <a:gd name="connsiteX1" fmla="*/ 2714061 w 2714061"/>
              <a:gd name="connsiteY1" fmla="*/ 264706 h 2417605"/>
              <a:gd name="connsiteX2" fmla="*/ 2645691 w 2714061"/>
              <a:gd name="connsiteY2" fmla="*/ 533959 h 2417605"/>
              <a:gd name="connsiteX3" fmla="*/ 779959 w 2714061"/>
              <a:gd name="connsiteY3" fmla="*/ 2404336 h 2417605"/>
              <a:gd name="connsiteX4" fmla="*/ 729705 w 2714061"/>
              <a:gd name="connsiteY4" fmla="*/ 2417363 h 2417605"/>
              <a:gd name="connsiteX5" fmla="*/ 728230 w 2714061"/>
              <a:gd name="connsiteY5" fmla="*/ 2417605 h 241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061" h="2417605">
                <a:moveTo>
                  <a:pt x="0" y="0"/>
                </a:moveTo>
                <a:lnTo>
                  <a:pt x="2714061" y="264706"/>
                </a:lnTo>
                <a:lnTo>
                  <a:pt x="2645691" y="533959"/>
                </a:lnTo>
                <a:cubicBezTo>
                  <a:pt x="2367943" y="1434821"/>
                  <a:pt x="1659477" y="2129451"/>
                  <a:pt x="779959" y="2404336"/>
                </a:cubicBezTo>
                <a:lnTo>
                  <a:pt x="729705" y="2417363"/>
                </a:lnTo>
                <a:lnTo>
                  <a:pt x="728230" y="2417605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0" grpId="0" animBg="1"/>
          <p:bldP spid="33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0" grpId="0" animBg="1"/>
          <p:bldP spid="33" grpId="0" animBg="1"/>
          <p:bldP spid="15" grpId="0" animBg="1"/>
        </p:bld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8084E7-0D5C-4C8D-BC7D-3E77F348C5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492213"/>
            <a:ext cx="2704020" cy="5854692"/>
          </a:xfrm>
          <a:custGeom>
            <a:avLst/>
            <a:gdLst>
              <a:gd name="connsiteX0" fmla="*/ 0 w 2704020"/>
              <a:gd name="connsiteY0" fmla="*/ 0 h 5854692"/>
              <a:gd name="connsiteX1" fmla="*/ 1 w 2704020"/>
              <a:gd name="connsiteY1" fmla="*/ 0 h 5854692"/>
              <a:gd name="connsiteX2" fmla="*/ 2697301 w 2704020"/>
              <a:gd name="connsiteY2" fmla="*/ 1787892 h 5854692"/>
              <a:gd name="connsiteX3" fmla="*/ 2704020 w 2704020"/>
              <a:gd name="connsiteY3" fmla="*/ 1804930 h 5854692"/>
              <a:gd name="connsiteX4" fmla="*/ 2679605 w 2704020"/>
              <a:gd name="connsiteY4" fmla="*/ 1827119 h 5854692"/>
              <a:gd name="connsiteX5" fmla="*/ 2223876 w 2704020"/>
              <a:gd name="connsiteY5" fmla="*/ 2927346 h 5854692"/>
              <a:gd name="connsiteX6" fmla="*/ 2679605 w 2704020"/>
              <a:gd name="connsiteY6" fmla="*/ 4027573 h 5854692"/>
              <a:gd name="connsiteX7" fmla="*/ 2704020 w 2704020"/>
              <a:gd name="connsiteY7" fmla="*/ 4049763 h 5854692"/>
              <a:gd name="connsiteX8" fmla="*/ 2697301 w 2704020"/>
              <a:gd name="connsiteY8" fmla="*/ 4066802 h 5854692"/>
              <a:gd name="connsiteX9" fmla="*/ 1 w 2704020"/>
              <a:gd name="connsiteY9" fmla="*/ 5854692 h 5854692"/>
              <a:gd name="connsiteX10" fmla="*/ 0 w 2704020"/>
              <a:gd name="connsiteY10" fmla="*/ 5854692 h 585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4020" h="5854692">
                <a:moveTo>
                  <a:pt x="0" y="0"/>
                </a:moveTo>
                <a:lnTo>
                  <a:pt x="1" y="0"/>
                </a:lnTo>
                <a:cubicBezTo>
                  <a:pt x="1212547" y="0"/>
                  <a:pt x="2252907" y="737223"/>
                  <a:pt x="2697301" y="1787892"/>
                </a:cubicBezTo>
                <a:lnTo>
                  <a:pt x="2704020" y="1804930"/>
                </a:lnTo>
                <a:lnTo>
                  <a:pt x="2679605" y="1827119"/>
                </a:lnTo>
                <a:cubicBezTo>
                  <a:pt x="2398033" y="2108692"/>
                  <a:pt x="2223876" y="2497681"/>
                  <a:pt x="2223876" y="2927346"/>
                </a:cubicBezTo>
                <a:cubicBezTo>
                  <a:pt x="2223876" y="3357012"/>
                  <a:pt x="2398033" y="3746001"/>
                  <a:pt x="2679605" y="4027573"/>
                </a:cubicBezTo>
                <a:lnTo>
                  <a:pt x="2704020" y="4049763"/>
                </a:lnTo>
                <a:lnTo>
                  <a:pt x="2697301" y="4066802"/>
                </a:lnTo>
                <a:cubicBezTo>
                  <a:pt x="2252907" y="5117470"/>
                  <a:pt x="1212547" y="5854692"/>
                  <a:pt x="1" y="5854692"/>
                </a:cubicBezTo>
                <a:lnTo>
                  <a:pt x="0" y="5854692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75" name="Picture Placeholder 74"/>
          <p:cNvSpPr>
            <a:spLocks noGrp="1"/>
          </p:cNvSpPr>
          <p:nvPr>
            <p:ph type="pic" sz="quarter" idx="20" hasCustomPrompt="1"/>
          </p:nvPr>
        </p:nvSpPr>
        <p:spPr>
          <a:xfrm>
            <a:off x="4090875" y="-2"/>
            <a:ext cx="4010251" cy="1825800"/>
          </a:xfrm>
          <a:custGeom>
            <a:avLst/>
            <a:gdLst>
              <a:gd name="connsiteX0" fmla="*/ 1 w 4010251"/>
              <a:gd name="connsiteY0" fmla="*/ 3 h 1825800"/>
              <a:gd name="connsiteX1" fmla="*/ 4010251 w 4010251"/>
              <a:gd name="connsiteY1" fmla="*/ 3 h 1825800"/>
              <a:gd name="connsiteX2" fmla="*/ 2917962 w 4010251"/>
              <a:gd name="connsiteY2" fmla="*/ 1785769 h 1825800"/>
              <a:gd name="connsiteX3" fmla="*/ 2830114 w 4010251"/>
              <a:gd name="connsiteY3" fmla="*/ 1825800 h 1825800"/>
              <a:gd name="connsiteX4" fmla="*/ 2672001 w 4010251"/>
              <a:gd name="connsiteY4" fmla="*/ 1749634 h 1825800"/>
              <a:gd name="connsiteX5" fmla="*/ 1962564 w 4010251"/>
              <a:gd name="connsiteY5" fmla="*/ 1606405 h 1825800"/>
              <a:gd name="connsiteX6" fmla="*/ 1253127 w 4010251"/>
              <a:gd name="connsiteY6" fmla="*/ 1749634 h 1825800"/>
              <a:gd name="connsiteX7" fmla="*/ 1136395 w 4010251"/>
              <a:gd name="connsiteY7" fmla="*/ 1805867 h 1825800"/>
              <a:gd name="connsiteX8" fmla="*/ 1092290 w 4010251"/>
              <a:gd name="connsiteY8" fmla="*/ 1785769 h 1825800"/>
              <a:gd name="connsiteX9" fmla="*/ 1 w 4010251"/>
              <a:gd name="connsiteY9" fmla="*/ 3 h 1825800"/>
              <a:gd name="connsiteX10" fmla="*/ 0 w 4010251"/>
              <a:gd name="connsiteY10" fmla="*/ 0 h 1825800"/>
              <a:gd name="connsiteX11" fmla="*/ 4010251 w 4010251"/>
              <a:gd name="connsiteY11" fmla="*/ 0 h 1825800"/>
              <a:gd name="connsiteX12" fmla="*/ 4010251 w 4010251"/>
              <a:gd name="connsiteY12" fmla="*/ 2 h 1825800"/>
              <a:gd name="connsiteX13" fmla="*/ 0 w 4010251"/>
              <a:gd name="connsiteY13" fmla="*/ 2 h 18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10251" h="1825800">
                <a:moveTo>
                  <a:pt x="1" y="3"/>
                </a:moveTo>
                <a:lnTo>
                  <a:pt x="4010251" y="3"/>
                </a:lnTo>
                <a:cubicBezTo>
                  <a:pt x="4010251" y="778643"/>
                  <a:pt x="3566429" y="1453624"/>
                  <a:pt x="2917962" y="1785769"/>
                </a:cubicBezTo>
                <a:lnTo>
                  <a:pt x="2830114" y="1825800"/>
                </a:lnTo>
                <a:lnTo>
                  <a:pt x="2672001" y="1749634"/>
                </a:lnTo>
                <a:cubicBezTo>
                  <a:pt x="2453949" y="1657405"/>
                  <a:pt x="2214213" y="1606405"/>
                  <a:pt x="1962564" y="1606405"/>
                </a:cubicBezTo>
                <a:cubicBezTo>
                  <a:pt x="1710916" y="1606405"/>
                  <a:pt x="1471179" y="1657405"/>
                  <a:pt x="1253127" y="1749634"/>
                </a:cubicBezTo>
                <a:lnTo>
                  <a:pt x="1136395" y="1805867"/>
                </a:lnTo>
                <a:lnTo>
                  <a:pt x="1092290" y="1785769"/>
                </a:lnTo>
                <a:cubicBezTo>
                  <a:pt x="443823" y="1453624"/>
                  <a:pt x="1" y="778643"/>
                  <a:pt x="1" y="3"/>
                </a:cubicBezTo>
                <a:close/>
                <a:moveTo>
                  <a:pt x="0" y="0"/>
                </a:moveTo>
                <a:lnTo>
                  <a:pt x="4010251" y="0"/>
                </a:lnTo>
                <a:lnTo>
                  <a:pt x="4010251" y="2"/>
                </a:lnTo>
                <a:lnTo>
                  <a:pt x="0" y="2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78" name="Picture Placeholder 77"/>
          <p:cNvSpPr>
            <a:spLocks noGrp="1"/>
          </p:cNvSpPr>
          <p:nvPr>
            <p:ph type="pic" sz="quarter" idx="21" hasCustomPrompt="1"/>
          </p:nvPr>
        </p:nvSpPr>
        <p:spPr>
          <a:xfrm>
            <a:off x="4091060" y="5030902"/>
            <a:ext cx="4009881" cy="1827098"/>
          </a:xfrm>
          <a:custGeom>
            <a:avLst/>
            <a:gdLst>
              <a:gd name="connsiteX0" fmla="*/ 2827218 w 4009881"/>
              <a:gd name="connsiteY0" fmla="*/ 0 h 1827098"/>
              <a:gd name="connsiteX1" fmla="*/ 2907135 w 4009881"/>
              <a:gd name="connsiteY1" fmla="*/ 35829 h 1827098"/>
              <a:gd name="connsiteX2" fmla="*/ 3999898 w 4009881"/>
              <a:gd name="connsiteY2" fmla="*/ 1622086 h 1827098"/>
              <a:gd name="connsiteX3" fmla="*/ 4009881 w 4009881"/>
              <a:gd name="connsiteY3" fmla="*/ 1819791 h 1827098"/>
              <a:gd name="connsiteX4" fmla="*/ 4009881 w 4009881"/>
              <a:gd name="connsiteY4" fmla="*/ 1827098 h 1827098"/>
              <a:gd name="connsiteX5" fmla="*/ 0 w 4009881"/>
              <a:gd name="connsiteY5" fmla="*/ 1827098 h 1827098"/>
              <a:gd name="connsiteX6" fmla="*/ 1049364 w 4009881"/>
              <a:gd name="connsiteY6" fmla="*/ 63981 h 1827098"/>
              <a:gd name="connsiteX7" fmla="*/ 1134605 w 4009881"/>
              <a:gd name="connsiteY7" fmla="*/ 22918 h 1827098"/>
              <a:gd name="connsiteX8" fmla="*/ 1247841 w 4009881"/>
              <a:gd name="connsiteY8" fmla="*/ 77467 h 1827098"/>
              <a:gd name="connsiteX9" fmla="*/ 1957278 w 4009881"/>
              <a:gd name="connsiteY9" fmla="*/ 220695 h 1827098"/>
              <a:gd name="connsiteX10" fmla="*/ 2826036 w 4009881"/>
              <a:gd name="connsiteY10" fmla="*/ 718 h 182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9881" h="1827098">
                <a:moveTo>
                  <a:pt x="2827218" y="0"/>
                </a:moveTo>
                <a:lnTo>
                  <a:pt x="2907135" y="35829"/>
                </a:lnTo>
                <a:cubicBezTo>
                  <a:pt x="3503640" y="336796"/>
                  <a:pt x="3929304" y="926958"/>
                  <a:pt x="3999898" y="1622086"/>
                </a:cubicBezTo>
                <a:lnTo>
                  <a:pt x="4009881" y="1819791"/>
                </a:lnTo>
                <a:lnTo>
                  <a:pt x="4009881" y="1827098"/>
                </a:lnTo>
                <a:lnTo>
                  <a:pt x="0" y="1827098"/>
                </a:lnTo>
                <a:cubicBezTo>
                  <a:pt x="0" y="1065761"/>
                  <a:pt x="424316" y="403528"/>
                  <a:pt x="1049364" y="63981"/>
                </a:cubicBezTo>
                <a:lnTo>
                  <a:pt x="1134605" y="22918"/>
                </a:lnTo>
                <a:lnTo>
                  <a:pt x="1247841" y="77467"/>
                </a:lnTo>
                <a:cubicBezTo>
                  <a:pt x="1465894" y="169695"/>
                  <a:pt x="1705630" y="220695"/>
                  <a:pt x="1957278" y="220695"/>
                </a:cubicBezTo>
                <a:cubicBezTo>
                  <a:pt x="2271839" y="220695"/>
                  <a:pt x="2567787" y="141007"/>
                  <a:pt x="2826036" y="718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4DE88978-EBCA-4BAB-A9F4-199A9BAE1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4" name="Date and Time Placeholder">
            <a:extLst>
              <a:ext uri="{FF2B5EF4-FFF2-40B4-BE49-F238E27FC236}">
                <a16:creationId xmlns:a16="http://schemas.microsoft.com/office/drawing/2014/main" id="{976B7882-795C-476B-948D-54C314E8F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63C2F83-8855-4307-A4CC-098E134A93BC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A82A91DF-9FB6-4D25-9D1D-828896DCB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ED824AF-D3EA-4698-A46B-B9D9F02A0FA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93155" y="492409"/>
            <a:ext cx="2698845" cy="5854300"/>
          </a:xfrm>
          <a:custGeom>
            <a:avLst/>
            <a:gdLst>
              <a:gd name="connsiteX0" fmla="*/ 2698845 w 2698845"/>
              <a:gd name="connsiteY0" fmla="*/ 0 h 5854300"/>
              <a:gd name="connsiteX1" fmla="*/ 2698845 w 2698845"/>
              <a:gd name="connsiteY1" fmla="*/ 5854300 h 5854300"/>
              <a:gd name="connsiteX2" fmla="*/ 2478788 w 2698845"/>
              <a:gd name="connsiteY2" fmla="*/ 5845960 h 5854300"/>
              <a:gd name="connsiteX3" fmla="*/ 6719 w 2698845"/>
              <a:gd name="connsiteY3" fmla="*/ 4066605 h 5854300"/>
              <a:gd name="connsiteX4" fmla="*/ 0 w 2698845"/>
              <a:gd name="connsiteY4" fmla="*/ 4049567 h 5854300"/>
              <a:gd name="connsiteX5" fmla="*/ 24415 w 2698845"/>
              <a:gd name="connsiteY5" fmla="*/ 4027377 h 5854300"/>
              <a:gd name="connsiteX6" fmla="*/ 480144 w 2698845"/>
              <a:gd name="connsiteY6" fmla="*/ 2927150 h 5854300"/>
              <a:gd name="connsiteX7" fmla="*/ 24415 w 2698845"/>
              <a:gd name="connsiteY7" fmla="*/ 1826923 h 5854300"/>
              <a:gd name="connsiteX8" fmla="*/ 0 w 2698845"/>
              <a:gd name="connsiteY8" fmla="*/ 1804734 h 5854300"/>
              <a:gd name="connsiteX9" fmla="*/ 6719 w 2698845"/>
              <a:gd name="connsiteY9" fmla="*/ 1787695 h 5854300"/>
              <a:gd name="connsiteX10" fmla="*/ 2478788 w 2698845"/>
              <a:gd name="connsiteY10" fmla="*/ 8340 h 58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845" h="5854300">
                <a:moveTo>
                  <a:pt x="2698845" y="0"/>
                </a:moveTo>
                <a:lnTo>
                  <a:pt x="2698845" y="5854300"/>
                </a:lnTo>
                <a:lnTo>
                  <a:pt x="2478788" y="5845960"/>
                </a:lnTo>
                <a:cubicBezTo>
                  <a:pt x="1363756" y="5761119"/>
                  <a:pt x="423338" y="5051607"/>
                  <a:pt x="6719" y="4066605"/>
                </a:cubicBezTo>
                <a:lnTo>
                  <a:pt x="0" y="4049567"/>
                </a:lnTo>
                <a:lnTo>
                  <a:pt x="24415" y="4027377"/>
                </a:lnTo>
                <a:cubicBezTo>
                  <a:pt x="305987" y="3745805"/>
                  <a:pt x="480144" y="3356815"/>
                  <a:pt x="480144" y="2927150"/>
                </a:cubicBezTo>
                <a:cubicBezTo>
                  <a:pt x="480144" y="2497484"/>
                  <a:pt x="305987" y="2108495"/>
                  <a:pt x="24415" y="1826923"/>
                </a:cubicBezTo>
                <a:lnTo>
                  <a:pt x="0" y="1804734"/>
                </a:lnTo>
                <a:lnTo>
                  <a:pt x="6719" y="1787695"/>
                </a:lnTo>
                <a:cubicBezTo>
                  <a:pt x="423338" y="802693"/>
                  <a:pt x="1363756" y="93181"/>
                  <a:pt x="2478788" y="834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5" grpId="0" animBg="1"/>
      <p:bldP spid="78" grpId="0" animBg="1"/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7695" y="1609071"/>
            <a:ext cx="5057306" cy="4605992"/>
          </a:xfrm>
          <a:custGeom>
            <a:avLst/>
            <a:gdLst>
              <a:gd name="connsiteX0" fmla="*/ 3370478 w 5057306"/>
              <a:gd name="connsiteY0" fmla="*/ 4134900 h 4605992"/>
              <a:gd name="connsiteX1" fmla="*/ 3383740 w 5057306"/>
              <a:gd name="connsiteY1" fmla="*/ 4138310 h 4605992"/>
              <a:gd name="connsiteX2" fmla="*/ 3621334 w 5057306"/>
              <a:gd name="connsiteY2" fmla="*/ 4225270 h 4605992"/>
              <a:gd name="connsiteX3" fmla="*/ 3750288 w 5057306"/>
              <a:gd name="connsiteY3" fmla="*/ 4287392 h 4605992"/>
              <a:gd name="connsiteX4" fmla="*/ 3706701 w 5057306"/>
              <a:gd name="connsiteY4" fmla="*/ 4313871 h 4605992"/>
              <a:gd name="connsiteX5" fmla="*/ 2553024 w 5057306"/>
              <a:gd name="connsiteY5" fmla="*/ 4605992 h 4605992"/>
              <a:gd name="connsiteX6" fmla="*/ 1610919 w 5057306"/>
              <a:gd name="connsiteY6" fmla="*/ 4415790 h 4605992"/>
              <a:gd name="connsiteX7" fmla="*/ 1411776 w 5057306"/>
              <a:gd name="connsiteY7" fmla="*/ 4319859 h 4605992"/>
              <a:gd name="connsiteX8" fmla="*/ 1608130 w 5057306"/>
              <a:gd name="connsiteY8" fmla="*/ 4225270 h 4605992"/>
              <a:gd name="connsiteX9" fmla="*/ 1823312 w 5057306"/>
              <a:gd name="connsiteY9" fmla="*/ 4146512 h 4605992"/>
              <a:gd name="connsiteX10" fmla="*/ 1955428 w 5057306"/>
              <a:gd name="connsiteY10" fmla="*/ 4194868 h 4605992"/>
              <a:gd name="connsiteX11" fmla="*/ 2581032 w 5057306"/>
              <a:gd name="connsiteY11" fmla="*/ 4289450 h 4605992"/>
              <a:gd name="connsiteX12" fmla="*/ 3206636 w 5057306"/>
              <a:gd name="connsiteY12" fmla="*/ 4194868 h 4605992"/>
              <a:gd name="connsiteX13" fmla="*/ 765116 w 5057306"/>
              <a:gd name="connsiteY13" fmla="*/ 341264 h 4605992"/>
              <a:gd name="connsiteX14" fmla="*/ 784926 w 5057306"/>
              <a:gd name="connsiteY14" fmla="*/ 382386 h 4605992"/>
              <a:gd name="connsiteX15" fmla="*/ 864111 w 5057306"/>
              <a:gd name="connsiteY15" fmla="*/ 583215 h 4605992"/>
              <a:gd name="connsiteX16" fmla="*/ 898455 w 5057306"/>
              <a:gd name="connsiteY16" fmla="*/ 684714 h 4605992"/>
              <a:gd name="connsiteX17" fmla="*/ 824954 w 5057306"/>
              <a:gd name="connsiteY17" fmla="*/ 765585 h 4605992"/>
              <a:gd name="connsiteX18" fmla="*/ 344550 w 5057306"/>
              <a:gd name="connsiteY18" fmla="*/ 2103794 h 4605992"/>
              <a:gd name="connsiteX19" fmla="*/ 824954 w 5057306"/>
              <a:gd name="connsiteY19" fmla="*/ 3442004 h 4605992"/>
              <a:gd name="connsiteX20" fmla="*/ 898455 w 5057306"/>
              <a:gd name="connsiteY20" fmla="*/ 3522874 h 4605992"/>
              <a:gd name="connsiteX21" fmla="*/ 864111 w 5057306"/>
              <a:gd name="connsiteY21" fmla="*/ 3624373 h 4605992"/>
              <a:gd name="connsiteX22" fmla="*/ 784926 w 5057306"/>
              <a:gd name="connsiteY22" fmla="*/ 3825202 h 4605992"/>
              <a:gd name="connsiteX23" fmla="*/ 765116 w 5057306"/>
              <a:gd name="connsiteY23" fmla="*/ 3866325 h 4605992"/>
              <a:gd name="connsiteX24" fmla="*/ 708900 w 5057306"/>
              <a:gd name="connsiteY24" fmla="*/ 3815231 h 4605992"/>
              <a:gd name="connsiteX25" fmla="*/ 0 w 5057306"/>
              <a:gd name="connsiteY25" fmla="*/ 2103794 h 4605992"/>
              <a:gd name="connsiteX26" fmla="*/ 708900 w 5057306"/>
              <a:gd name="connsiteY26" fmla="*/ 392357 h 4605992"/>
              <a:gd name="connsiteX27" fmla="*/ 4292190 w 5057306"/>
              <a:gd name="connsiteY27" fmla="*/ 341262 h 4605992"/>
              <a:gd name="connsiteX28" fmla="*/ 4348406 w 5057306"/>
              <a:gd name="connsiteY28" fmla="*/ 392355 h 4605992"/>
              <a:gd name="connsiteX29" fmla="*/ 5057306 w 5057306"/>
              <a:gd name="connsiteY29" fmla="*/ 2103793 h 4605992"/>
              <a:gd name="connsiteX30" fmla="*/ 4348406 w 5057306"/>
              <a:gd name="connsiteY30" fmla="*/ 3815230 h 4605992"/>
              <a:gd name="connsiteX31" fmla="*/ 4292190 w 5057306"/>
              <a:gd name="connsiteY31" fmla="*/ 3866323 h 4605992"/>
              <a:gd name="connsiteX32" fmla="*/ 4272380 w 5057306"/>
              <a:gd name="connsiteY32" fmla="*/ 3825201 h 4605992"/>
              <a:gd name="connsiteX33" fmla="*/ 4193195 w 5057306"/>
              <a:gd name="connsiteY33" fmla="*/ 3624372 h 4605992"/>
              <a:gd name="connsiteX34" fmla="*/ 4174048 w 5057306"/>
              <a:gd name="connsiteY34" fmla="*/ 3567784 h 4605992"/>
              <a:gd name="connsiteX35" fmla="*/ 4288367 w 5057306"/>
              <a:gd name="connsiteY35" fmla="*/ 3442002 h 4605992"/>
              <a:gd name="connsiteX36" fmla="*/ 4768772 w 5057306"/>
              <a:gd name="connsiteY36" fmla="*/ 2103793 h 4605992"/>
              <a:gd name="connsiteX37" fmla="*/ 4288367 w 5057306"/>
              <a:gd name="connsiteY37" fmla="*/ 765583 h 4605992"/>
              <a:gd name="connsiteX38" fmla="*/ 4174048 w 5057306"/>
              <a:gd name="connsiteY38" fmla="*/ 639803 h 4605992"/>
              <a:gd name="connsiteX39" fmla="*/ 4193195 w 5057306"/>
              <a:gd name="connsiteY39" fmla="*/ 583214 h 4605992"/>
              <a:gd name="connsiteX40" fmla="*/ 4272380 w 5057306"/>
              <a:gd name="connsiteY40" fmla="*/ 382385 h 4605992"/>
              <a:gd name="connsiteX41" fmla="*/ 2553023 w 5057306"/>
              <a:gd name="connsiteY41" fmla="*/ 0 h 4605992"/>
              <a:gd name="connsiteX42" fmla="*/ 4656818 w 5057306"/>
              <a:gd name="connsiteY42" fmla="*/ 2103795 h 4605992"/>
              <a:gd name="connsiteX43" fmla="*/ 2553023 w 5057306"/>
              <a:gd name="connsiteY43" fmla="*/ 4207591 h 4605992"/>
              <a:gd name="connsiteX44" fmla="*/ 449228 w 5057306"/>
              <a:gd name="connsiteY44" fmla="*/ 2103795 h 4605992"/>
              <a:gd name="connsiteX45" fmla="*/ 2553023 w 5057306"/>
              <a:gd name="connsiteY45" fmla="*/ 0 h 460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057306" h="4605992">
                <a:moveTo>
                  <a:pt x="3370478" y="4134900"/>
                </a:moveTo>
                <a:lnTo>
                  <a:pt x="3383740" y="4138310"/>
                </a:lnTo>
                <a:cubicBezTo>
                  <a:pt x="3464716" y="4163497"/>
                  <a:pt x="3543986" y="4192555"/>
                  <a:pt x="3621334" y="4225270"/>
                </a:cubicBezTo>
                <a:lnTo>
                  <a:pt x="3750288" y="4287392"/>
                </a:lnTo>
                <a:lnTo>
                  <a:pt x="3706701" y="4313871"/>
                </a:lnTo>
                <a:cubicBezTo>
                  <a:pt x="3363756" y="4500170"/>
                  <a:pt x="2970748" y="4605992"/>
                  <a:pt x="2553024" y="4605992"/>
                </a:cubicBezTo>
                <a:cubicBezTo>
                  <a:pt x="2218845" y="4605992"/>
                  <a:pt x="1900485" y="4538267"/>
                  <a:pt x="1610919" y="4415790"/>
                </a:cubicBezTo>
                <a:lnTo>
                  <a:pt x="1411776" y="4319859"/>
                </a:lnTo>
                <a:lnTo>
                  <a:pt x="1608130" y="4225270"/>
                </a:lnTo>
                <a:lnTo>
                  <a:pt x="1823312" y="4146512"/>
                </a:lnTo>
                <a:lnTo>
                  <a:pt x="1955428" y="4194868"/>
                </a:lnTo>
                <a:cubicBezTo>
                  <a:pt x="2153056" y="4256337"/>
                  <a:pt x="2363176" y="4289450"/>
                  <a:pt x="2581032" y="4289450"/>
                </a:cubicBezTo>
                <a:cubicBezTo>
                  <a:pt x="2798886" y="4289450"/>
                  <a:pt x="3009008" y="4256337"/>
                  <a:pt x="3206636" y="4194868"/>
                </a:cubicBezTo>
                <a:close/>
                <a:moveTo>
                  <a:pt x="765116" y="341264"/>
                </a:moveTo>
                <a:lnTo>
                  <a:pt x="784926" y="382386"/>
                </a:lnTo>
                <a:cubicBezTo>
                  <a:pt x="812899" y="448523"/>
                  <a:pt x="839310" y="515482"/>
                  <a:pt x="864111" y="583215"/>
                </a:cubicBezTo>
                <a:lnTo>
                  <a:pt x="898455" y="684714"/>
                </a:lnTo>
                <a:lnTo>
                  <a:pt x="824954" y="765585"/>
                </a:lnTo>
                <a:cubicBezTo>
                  <a:pt x="524835" y="1129245"/>
                  <a:pt x="344550" y="1595465"/>
                  <a:pt x="344550" y="2103794"/>
                </a:cubicBezTo>
                <a:cubicBezTo>
                  <a:pt x="344550" y="2612123"/>
                  <a:pt x="524835" y="3078343"/>
                  <a:pt x="824954" y="3442004"/>
                </a:cubicBezTo>
                <a:lnTo>
                  <a:pt x="898455" y="3522874"/>
                </a:lnTo>
                <a:lnTo>
                  <a:pt x="864111" y="3624373"/>
                </a:lnTo>
                <a:cubicBezTo>
                  <a:pt x="839310" y="3692107"/>
                  <a:pt x="812899" y="3759066"/>
                  <a:pt x="784926" y="3825202"/>
                </a:cubicBezTo>
                <a:lnTo>
                  <a:pt x="765116" y="3866325"/>
                </a:lnTo>
                <a:lnTo>
                  <a:pt x="708900" y="3815231"/>
                </a:lnTo>
                <a:cubicBezTo>
                  <a:pt x="270906" y="3377237"/>
                  <a:pt x="0" y="2772152"/>
                  <a:pt x="0" y="2103794"/>
                </a:cubicBezTo>
                <a:cubicBezTo>
                  <a:pt x="0" y="1435436"/>
                  <a:pt x="270906" y="830351"/>
                  <a:pt x="708900" y="392357"/>
                </a:cubicBezTo>
                <a:close/>
                <a:moveTo>
                  <a:pt x="4292190" y="341262"/>
                </a:moveTo>
                <a:lnTo>
                  <a:pt x="4348406" y="392355"/>
                </a:lnTo>
                <a:cubicBezTo>
                  <a:pt x="4786401" y="830350"/>
                  <a:pt x="5057306" y="1435435"/>
                  <a:pt x="5057306" y="2103793"/>
                </a:cubicBezTo>
                <a:cubicBezTo>
                  <a:pt x="5057306" y="2772151"/>
                  <a:pt x="4786401" y="3377235"/>
                  <a:pt x="4348406" y="3815230"/>
                </a:cubicBezTo>
                <a:lnTo>
                  <a:pt x="4292190" y="3866323"/>
                </a:lnTo>
                <a:lnTo>
                  <a:pt x="4272380" y="3825201"/>
                </a:lnTo>
                <a:cubicBezTo>
                  <a:pt x="4244408" y="3759064"/>
                  <a:pt x="4217997" y="3692106"/>
                  <a:pt x="4193195" y="3624372"/>
                </a:cubicBezTo>
                <a:lnTo>
                  <a:pt x="4174048" y="3567784"/>
                </a:lnTo>
                <a:lnTo>
                  <a:pt x="4288367" y="3442002"/>
                </a:lnTo>
                <a:cubicBezTo>
                  <a:pt x="4588486" y="3078342"/>
                  <a:pt x="4768772" y="2612122"/>
                  <a:pt x="4768772" y="2103793"/>
                </a:cubicBezTo>
                <a:cubicBezTo>
                  <a:pt x="4768772" y="1595464"/>
                  <a:pt x="4588486" y="1129244"/>
                  <a:pt x="4288367" y="765583"/>
                </a:cubicBezTo>
                <a:lnTo>
                  <a:pt x="4174048" y="639803"/>
                </a:lnTo>
                <a:lnTo>
                  <a:pt x="4193195" y="583214"/>
                </a:lnTo>
                <a:cubicBezTo>
                  <a:pt x="4217997" y="515481"/>
                  <a:pt x="4244408" y="448521"/>
                  <a:pt x="4272380" y="382385"/>
                </a:cubicBezTo>
                <a:close/>
                <a:moveTo>
                  <a:pt x="2553023" y="0"/>
                </a:moveTo>
                <a:cubicBezTo>
                  <a:pt x="3714917" y="0"/>
                  <a:pt x="4656818" y="941901"/>
                  <a:pt x="4656818" y="2103795"/>
                </a:cubicBezTo>
                <a:cubicBezTo>
                  <a:pt x="4656818" y="3265689"/>
                  <a:pt x="3714917" y="4207591"/>
                  <a:pt x="2553023" y="4207591"/>
                </a:cubicBezTo>
                <a:cubicBezTo>
                  <a:pt x="1391129" y="4207591"/>
                  <a:pt x="449228" y="3265689"/>
                  <a:pt x="449228" y="2103795"/>
                </a:cubicBezTo>
                <a:cubicBezTo>
                  <a:pt x="449228" y="941901"/>
                  <a:pt x="1391129" y="0"/>
                  <a:pt x="2553023" y="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E7B2B6F-B455-4216-B656-67C0FCFC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9CF790C9-30C4-4E81-B193-AD4A09300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21FCCC1-A510-42BF-BA86-8CB9F89C2A01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5D55DF8C-4857-421F-AE48-CB4EF0C19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1250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sz="quarter" idx="20" hasCustomPrompt="1"/>
          </p:nvPr>
        </p:nvSpPr>
        <p:spPr>
          <a:xfrm>
            <a:off x="7160119" y="4055414"/>
            <a:ext cx="2231883" cy="2086445"/>
          </a:xfrm>
          <a:custGeom>
            <a:avLst/>
            <a:gdLst>
              <a:gd name="connsiteX0" fmla="*/ 1512399 w 2231885"/>
              <a:gd name="connsiteY0" fmla="*/ 9647 h 2096093"/>
              <a:gd name="connsiteX1" fmla="*/ 2231885 w 2231885"/>
              <a:gd name="connsiteY1" fmla="*/ 1065681 h 2096093"/>
              <a:gd name="connsiteX2" fmla="*/ 719488 w 2231885"/>
              <a:gd name="connsiteY2" fmla="*/ 2096092 h 2096093"/>
              <a:gd name="connsiteX3" fmla="*/ 2 w 2231885"/>
              <a:gd name="connsiteY3" fmla="*/ 1040059 h 2096093"/>
              <a:gd name="connsiteX4" fmla="*/ 0 w 2231885"/>
              <a:gd name="connsiteY4" fmla="*/ 0 h 2096093"/>
              <a:gd name="connsiteX5" fmla="*/ 1 w 2231885"/>
              <a:gd name="connsiteY5" fmla="*/ 0 h 2096093"/>
              <a:gd name="connsiteX6" fmla="*/ 1 w 2231885"/>
              <a:gd name="connsiteY6" fmla="*/ 2096093 h 2096093"/>
              <a:gd name="connsiteX7" fmla="*/ 0 w 2231885"/>
              <a:gd name="connsiteY7" fmla="*/ 2096093 h 2096093"/>
              <a:gd name="connsiteX0" fmla="*/ 1512399 w 2231885"/>
              <a:gd name="connsiteY0" fmla="*/ 9647 h 2096093"/>
              <a:gd name="connsiteX1" fmla="*/ 2231885 w 2231885"/>
              <a:gd name="connsiteY1" fmla="*/ 1065681 h 2096093"/>
              <a:gd name="connsiteX2" fmla="*/ 719488 w 2231885"/>
              <a:gd name="connsiteY2" fmla="*/ 2096092 h 2096093"/>
              <a:gd name="connsiteX3" fmla="*/ 2 w 2231885"/>
              <a:gd name="connsiteY3" fmla="*/ 1040059 h 2096093"/>
              <a:gd name="connsiteX4" fmla="*/ 1512399 w 2231885"/>
              <a:gd name="connsiteY4" fmla="*/ 9647 h 2096093"/>
              <a:gd name="connsiteX5" fmla="*/ 0 w 2231885"/>
              <a:gd name="connsiteY5" fmla="*/ 2096093 h 2096093"/>
              <a:gd name="connsiteX6" fmla="*/ 1 w 2231885"/>
              <a:gd name="connsiteY6" fmla="*/ 0 h 2096093"/>
              <a:gd name="connsiteX7" fmla="*/ 1 w 2231885"/>
              <a:gd name="connsiteY7" fmla="*/ 2096093 h 2096093"/>
              <a:gd name="connsiteX8" fmla="*/ 0 w 2231885"/>
              <a:gd name="connsiteY8" fmla="*/ 2096093 h 2096093"/>
              <a:gd name="connsiteX0" fmla="*/ 1512399 w 2231885"/>
              <a:gd name="connsiteY0" fmla="*/ 0 h 2086446"/>
              <a:gd name="connsiteX1" fmla="*/ 2231885 w 2231885"/>
              <a:gd name="connsiteY1" fmla="*/ 1056034 h 2086446"/>
              <a:gd name="connsiteX2" fmla="*/ 719488 w 2231885"/>
              <a:gd name="connsiteY2" fmla="*/ 2086445 h 2086446"/>
              <a:gd name="connsiteX3" fmla="*/ 2 w 2231885"/>
              <a:gd name="connsiteY3" fmla="*/ 1030412 h 2086446"/>
              <a:gd name="connsiteX4" fmla="*/ 1512399 w 2231885"/>
              <a:gd name="connsiteY4" fmla="*/ 0 h 2086446"/>
              <a:gd name="connsiteX5" fmla="*/ 0 w 2231885"/>
              <a:gd name="connsiteY5" fmla="*/ 2086446 h 2086446"/>
              <a:gd name="connsiteX6" fmla="*/ 1 w 2231885"/>
              <a:gd name="connsiteY6" fmla="*/ 2086446 h 2086446"/>
              <a:gd name="connsiteX7" fmla="*/ 0 w 2231885"/>
              <a:gd name="connsiteY7" fmla="*/ 2086446 h 2086446"/>
              <a:gd name="connsiteX0" fmla="*/ 1512397 w 2231883"/>
              <a:gd name="connsiteY0" fmla="*/ 0 h 2086445"/>
              <a:gd name="connsiteX1" fmla="*/ 2231883 w 2231883"/>
              <a:gd name="connsiteY1" fmla="*/ 1056034 h 2086445"/>
              <a:gd name="connsiteX2" fmla="*/ 719486 w 2231883"/>
              <a:gd name="connsiteY2" fmla="*/ 2086445 h 2086445"/>
              <a:gd name="connsiteX3" fmla="*/ 0 w 2231883"/>
              <a:gd name="connsiteY3" fmla="*/ 1030412 h 2086445"/>
              <a:gd name="connsiteX4" fmla="*/ 1512397 w 2231883"/>
              <a:gd name="connsiteY4" fmla="*/ 0 h 208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883" h="2086445">
                <a:moveTo>
                  <a:pt x="1512397" y="0"/>
                </a:moveTo>
                <a:lnTo>
                  <a:pt x="2231883" y="1056034"/>
                </a:lnTo>
                <a:lnTo>
                  <a:pt x="719486" y="2086445"/>
                </a:lnTo>
                <a:lnTo>
                  <a:pt x="0" y="1030412"/>
                </a:lnTo>
                <a:lnTo>
                  <a:pt x="1512397" y="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1474043" y="2568449"/>
            <a:ext cx="2290661" cy="2126490"/>
          </a:xfrm>
          <a:custGeom>
            <a:avLst/>
            <a:gdLst>
              <a:gd name="connsiteX0" fmla="*/ 0 w 2290661"/>
              <a:gd name="connsiteY0" fmla="*/ 0 h 2128845"/>
              <a:gd name="connsiteX1" fmla="*/ 2290661 w 2290661"/>
              <a:gd name="connsiteY1" fmla="*/ 0 h 2128845"/>
              <a:gd name="connsiteX2" fmla="*/ 2290661 w 2290661"/>
              <a:gd name="connsiteY2" fmla="*/ 2355 h 2128845"/>
              <a:gd name="connsiteX3" fmla="*/ 1571175 w 2290661"/>
              <a:gd name="connsiteY3" fmla="*/ 2355 h 2128845"/>
              <a:gd name="connsiteX4" fmla="*/ 2290661 w 2290661"/>
              <a:gd name="connsiteY4" fmla="*/ 1058388 h 2128845"/>
              <a:gd name="connsiteX5" fmla="*/ 719487 w 2290661"/>
              <a:gd name="connsiteY5" fmla="*/ 2128845 h 2128845"/>
              <a:gd name="connsiteX6" fmla="*/ 0 w 2290661"/>
              <a:gd name="connsiteY6" fmla="*/ 1072811 h 2128845"/>
              <a:gd name="connsiteX7" fmla="*/ 1571173 w 2290661"/>
              <a:gd name="connsiteY7" fmla="*/ 2355 h 2128845"/>
              <a:gd name="connsiteX8" fmla="*/ 0 w 2290661"/>
              <a:gd name="connsiteY8" fmla="*/ 2355 h 2128845"/>
              <a:gd name="connsiteX0" fmla="*/ 0 w 2290661"/>
              <a:gd name="connsiteY0" fmla="*/ 2355 h 2128845"/>
              <a:gd name="connsiteX1" fmla="*/ 2290661 w 2290661"/>
              <a:gd name="connsiteY1" fmla="*/ 0 h 2128845"/>
              <a:gd name="connsiteX2" fmla="*/ 2290661 w 2290661"/>
              <a:gd name="connsiteY2" fmla="*/ 2355 h 2128845"/>
              <a:gd name="connsiteX3" fmla="*/ 1571175 w 2290661"/>
              <a:gd name="connsiteY3" fmla="*/ 2355 h 2128845"/>
              <a:gd name="connsiteX4" fmla="*/ 2290661 w 2290661"/>
              <a:gd name="connsiteY4" fmla="*/ 1058388 h 2128845"/>
              <a:gd name="connsiteX5" fmla="*/ 719487 w 2290661"/>
              <a:gd name="connsiteY5" fmla="*/ 2128845 h 2128845"/>
              <a:gd name="connsiteX6" fmla="*/ 0 w 2290661"/>
              <a:gd name="connsiteY6" fmla="*/ 1072811 h 2128845"/>
              <a:gd name="connsiteX7" fmla="*/ 1571173 w 2290661"/>
              <a:gd name="connsiteY7" fmla="*/ 2355 h 2128845"/>
              <a:gd name="connsiteX8" fmla="*/ 0 w 2290661"/>
              <a:gd name="connsiteY8" fmla="*/ 2355 h 2128845"/>
              <a:gd name="connsiteX0" fmla="*/ 1571173 w 2290661"/>
              <a:gd name="connsiteY0" fmla="*/ 2355 h 2128845"/>
              <a:gd name="connsiteX1" fmla="*/ 2290661 w 2290661"/>
              <a:gd name="connsiteY1" fmla="*/ 0 h 2128845"/>
              <a:gd name="connsiteX2" fmla="*/ 2290661 w 2290661"/>
              <a:gd name="connsiteY2" fmla="*/ 2355 h 2128845"/>
              <a:gd name="connsiteX3" fmla="*/ 1571175 w 2290661"/>
              <a:gd name="connsiteY3" fmla="*/ 2355 h 2128845"/>
              <a:gd name="connsiteX4" fmla="*/ 2290661 w 2290661"/>
              <a:gd name="connsiteY4" fmla="*/ 1058388 h 2128845"/>
              <a:gd name="connsiteX5" fmla="*/ 719487 w 2290661"/>
              <a:gd name="connsiteY5" fmla="*/ 2128845 h 2128845"/>
              <a:gd name="connsiteX6" fmla="*/ 0 w 2290661"/>
              <a:gd name="connsiteY6" fmla="*/ 1072811 h 2128845"/>
              <a:gd name="connsiteX7" fmla="*/ 1571173 w 2290661"/>
              <a:gd name="connsiteY7" fmla="*/ 2355 h 2128845"/>
              <a:gd name="connsiteX0" fmla="*/ 1571173 w 2290661"/>
              <a:gd name="connsiteY0" fmla="*/ 2355 h 2128845"/>
              <a:gd name="connsiteX1" fmla="*/ 2290661 w 2290661"/>
              <a:gd name="connsiteY1" fmla="*/ 0 h 2128845"/>
              <a:gd name="connsiteX2" fmla="*/ 1571175 w 2290661"/>
              <a:gd name="connsiteY2" fmla="*/ 2355 h 2128845"/>
              <a:gd name="connsiteX3" fmla="*/ 2290661 w 2290661"/>
              <a:gd name="connsiteY3" fmla="*/ 1058388 h 2128845"/>
              <a:gd name="connsiteX4" fmla="*/ 719487 w 2290661"/>
              <a:gd name="connsiteY4" fmla="*/ 2128845 h 2128845"/>
              <a:gd name="connsiteX5" fmla="*/ 0 w 2290661"/>
              <a:gd name="connsiteY5" fmla="*/ 1072811 h 2128845"/>
              <a:gd name="connsiteX6" fmla="*/ 1571173 w 2290661"/>
              <a:gd name="connsiteY6" fmla="*/ 2355 h 2128845"/>
              <a:gd name="connsiteX0" fmla="*/ 1571173 w 2290661"/>
              <a:gd name="connsiteY0" fmla="*/ 0 h 2126490"/>
              <a:gd name="connsiteX1" fmla="*/ 1571175 w 2290661"/>
              <a:gd name="connsiteY1" fmla="*/ 0 h 2126490"/>
              <a:gd name="connsiteX2" fmla="*/ 2290661 w 2290661"/>
              <a:gd name="connsiteY2" fmla="*/ 1056033 h 2126490"/>
              <a:gd name="connsiteX3" fmla="*/ 719487 w 2290661"/>
              <a:gd name="connsiteY3" fmla="*/ 2126490 h 2126490"/>
              <a:gd name="connsiteX4" fmla="*/ 0 w 2290661"/>
              <a:gd name="connsiteY4" fmla="*/ 1070456 h 2126490"/>
              <a:gd name="connsiteX5" fmla="*/ 1571173 w 2290661"/>
              <a:gd name="connsiteY5" fmla="*/ 0 h 21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661" h="2126490">
                <a:moveTo>
                  <a:pt x="1571173" y="0"/>
                </a:moveTo>
                <a:lnTo>
                  <a:pt x="1571175" y="0"/>
                </a:lnTo>
                <a:lnTo>
                  <a:pt x="2290661" y="1056033"/>
                </a:lnTo>
                <a:lnTo>
                  <a:pt x="719487" y="2126490"/>
                </a:lnTo>
                <a:lnTo>
                  <a:pt x="0" y="1070456"/>
                </a:lnTo>
                <a:lnTo>
                  <a:pt x="1571173" y="0"/>
                </a:lnTo>
                <a:close/>
              </a:path>
            </a:pathLst>
          </a:cu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3030247" y="1462073"/>
            <a:ext cx="2360177" cy="2173853"/>
          </a:xfrm>
          <a:custGeom>
            <a:avLst/>
            <a:gdLst>
              <a:gd name="connsiteX0" fmla="*/ 1640691 w 2360177"/>
              <a:gd name="connsiteY0" fmla="*/ 0 h 2173853"/>
              <a:gd name="connsiteX1" fmla="*/ 2360177 w 2360177"/>
              <a:gd name="connsiteY1" fmla="*/ 1056033 h 2173853"/>
              <a:gd name="connsiteX2" fmla="*/ 2360177 w 2360177"/>
              <a:gd name="connsiteY2" fmla="*/ 1056034 h 2173853"/>
              <a:gd name="connsiteX3" fmla="*/ 719486 w 2360177"/>
              <a:gd name="connsiteY3" fmla="*/ 2173853 h 2173853"/>
              <a:gd name="connsiteX4" fmla="*/ 0 w 2360177"/>
              <a:gd name="connsiteY4" fmla="*/ 1117820 h 217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177" h="2173853">
                <a:moveTo>
                  <a:pt x="1640691" y="0"/>
                </a:moveTo>
                <a:lnTo>
                  <a:pt x="2360177" y="1056033"/>
                </a:lnTo>
                <a:lnTo>
                  <a:pt x="2360177" y="1056034"/>
                </a:lnTo>
                <a:lnTo>
                  <a:pt x="719486" y="2173853"/>
                </a:lnTo>
                <a:lnTo>
                  <a:pt x="0" y="111782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7" hasCustomPrompt="1"/>
          </p:nvPr>
        </p:nvSpPr>
        <p:spPr>
          <a:xfrm>
            <a:off x="4325087" y="2496541"/>
            <a:ext cx="1781531" cy="1784495"/>
          </a:xfrm>
          <a:custGeom>
            <a:avLst/>
            <a:gdLst>
              <a:gd name="connsiteX0" fmla="*/ 1049644 w 1781531"/>
              <a:gd name="connsiteY0" fmla="*/ 0 h 1784495"/>
              <a:gd name="connsiteX1" fmla="*/ 1781531 w 1781531"/>
              <a:gd name="connsiteY1" fmla="*/ 1054126 h 1784495"/>
              <a:gd name="connsiteX2" fmla="*/ 1781531 w 1781531"/>
              <a:gd name="connsiteY2" fmla="*/ 1056488 h 1784495"/>
              <a:gd name="connsiteX3" fmla="*/ 732993 w 1781531"/>
              <a:gd name="connsiteY3" fmla="*/ 1784495 h 1784495"/>
              <a:gd name="connsiteX4" fmla="*/ 0 w 1781531"/>
              <a:gd name="connsiteY4" fmla="*/ 728775 h 17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531" h="1784495">
                <a:moveTo>
                  <a:pt x="1049644" y="0"/>
                </a:moveTo>
                <a:lnTo>
                  <a:pt x="1781531" y="1054126"/>
                </a:lnTo>
                <a:lnTo>
                  <a:pt x="1781531" y="1056488"/>
                </a:lnTo>
                <a:lnTo>
                  <a:pt x="732993" y="1784495"/>
                </a:lnTo>
                <a:lnTo>
                  <a:pt x="0" y="728775"/>
                </a:lnTo>
                <a:close/>
              </a:path>
            </a:pathLst>
          </a:cu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5041281" y="3525252"/>
            <a:ext cx="1908478" cy="1965742"/>
          </a:xfrm>
          <a:custGeom>
            <a:avLst/>
            <a:gdLst>
              <a:gd name="connsiteX0" fmla="*/ 0 w 1923683"/>
              <a:gd name="connsiteY0" fmla="*/ 1989239 h 1989240"/>
              <a:gd name="connsiteX1" fmla="*/ 1923683 w 1923683"/>
              <a:gd name="connsiteY1" fmla="*/ 1989239 h 1989240"/>
              <a:gd name="connsiteX2" fmla="*/ 1923683 w 1923683"/>
              <a:gd name="connsiteY2" fmla="*/ 1989240 h 1989240"/>
              <a:gd name="connsiteX3" fmla="*/ 0 w 1923683"/>
              <a:gd name="connsiteY3" fmla="*/ 1989240 h 1989240"/>
              <a:gd name="connsiteX4" fmla="*/ 1049646 w 1923683"/>
              <a:gd name="connsiteY4" fmla="*/ 0 h 1989240"/>
              <a:gd name="connsiteX5" fmla="*/ 1908480 w 1923683"/>
              <a:gd name="connsiteY5" fmla="*/ 1236967 h 1989240"/>
              <a:gd name="connsiteX6" fmla="*/ 858835 w 1923683"/>
              <a:gd name="connsiteY6" fmla="*/ 1965742 h 1989240"/>
              <a:gd name="connsiteX7" fmla="*/ 2 w 1923683"/>
              <a:gd name="connsiteY7" fmla="*/ 728776 h 1989240"/>
              <a:gd name="connsiteX0" fmla="*/ 0 w 1923683"/>
              <a:gd name="connsiteY0" fmla="*/ 1989239 h 1989240"/>
              <a:gd name="connsiteX1" fmla="*/ 1923683 w 1923683"/>
              <a:gd name="connsiteY1" fmla="*/ 1989239 h 1989240"/>
              <a:gd name="connsiteX2" fmla="*/ 0 w 1923683"/>
              <a:gd name="connsiteY2" fmla="*/ 1989240 h 1989240"/>
              <a:gd name="connsiteX3" fmla="*/ 0 w 1923683"/>
              <a:gd name="connsiteY3" fmla="*/ 1989239 h 1989240"/>
              <a:gd name="connsiteX4" fmla="*/ 1049646 w 1923683"/>
              <a:gd name="connsiteY4" fmla="*/ 0 h 1989240"/>
              <a:gd name="connsiteX5" fmla="*/ 1908480 w 1923683"/>
              <a:gd name="connsiteY5" fmla="*/ 1236967 h 1989240"/>
              <a:gd name="connsiteX6" fmla="*/ 858835 w 1923683"/>
              <a:gd name="connsiteY6" fmla="*/ 1965742 h 1989240"/>
              <a:gd name="connsiteX7" fmla="*/ 2 w 1923683"/>
              <a:gd name="connsiteY7" fmla="*/ 728776 h 1989240"/>
              <a:gd name="connsiteX8" fmla="*/ 1049646 w 1923683"/>
              <a:gd name="connsiteY8" fmla="*/ 0 h 1989240"/>
              <a:gd name="connsiteX0" fmla="*/ 0 w 1908480"/>
              <a:gd name="connsiteY0" fmla="*/ 1989239 h 1989240"/>
              <a:gd name="connsiteX1" fmla="*/ 0 w 1908480"/>
              <a:gd name="connsiteY1" fmla="*/ 1989240 h 1989240"/>
              <a:gd name="connsiteX2" fmla="*/ 0 w 1908480"/>
              <a:gd name="connsiteY2" fmla="*/ 1989239 h 1989240"/>
              <a:gd name="connsiteX3" fmla="*/ 1049646 w 1908480"/>
              <a:gd name="connsiteY3" fmla="*/ 0 h 1989240"/>
              <a:gd name="connsiteX4" fmla="*/ 1908480 w 1908480"/>
              <a:gd name="connsiteY4" fmla="*/ 1236967 h 1989240"/>
              <a:gd name="connsiteX5" fmla="*/ 858835 w 1908480"/>
              <a:gd name="connsiteY5" fmla="*/ 1965742 h 1989240"/>
              <a:gd name="connsiteX6" fmla="*/ 2 w 1908480"/>
              <a:gd name="connsiteY6" fmla="*/ 728776 h 1989240"/>
              <a:gd name="connsiteX7" fmla="*/ 1049646 w 1908480"/>
              <a:gd name="connsiteY7" fmla="*/ 0 h 1989240"/>
              <a:gd name="connsiteX0" fmla="*/ 1049644 w 1908478"/>
              <a:gd name="connsiteY0" fmla="*/ 0 h 1965742"/>
              <a:gd name="connsiteX1" fmla="*/ 1908478 w 1908478"/>
              <a:gd name="connsiteY1" fmla="*/ 1236967 h 1965742"/>
              <a:gd name="connsiteX2" fmla="*/ 858833 w 1908478"/>
              <a:gd name="connsiteY2" fmla="*/ 1965742 h 1965742"/>
              <a:gd name="connsiteX3" fmla="*/ 0 w 1908478"/>
              <a:gd name="connsiteY3" fmla="*/ 728776 h 1965742"/>
              <a:gd name="connsiteX4" fmla="*/ 1049644 w 1908478"/>
              <a:gd name="connsiteY4" fmla="*/ 0 h 19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478" h="1965742">
                <a:moveTo>
                  <a:pt x="1049644" y="0"/>
                </a:moveTo>
                <a:lnTo>
                  <a:pt x="1908478" y="1236967"/>
                </a:lnTo>
                <a:lnTo>
                  <a:pt x="858833" y="1965742"/>
                </a:lnTo>
                <a:lnTo>
                  <a:pt x="0" y="728776"/>
                </a:lnTo>
                <a:lnTo>
                  <a:pt x="1049644" y="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9" hasCustomPrompt="1"/>
          </p:nvPr>
        </p:nvSpPr>
        <p:spPr>
          <a:xfrm>
            <a:off x="5899624" y="4758709"/>
            <a:ext cx="2001317" cy="2099342"/>
          </a:xfrm>
          <a:custGeom>
            <a:avLst/>
            <a:gdLst>
              <a:gd name="connsiteX0" fmla="*/ 1049646 w 2001319"/>
              <a:gd name="connsiteY0" fmla="*/ 63769 h 2163111"/>
              <a:gd name="connsiteX1" fmla="*/ 2001318 w 2001319"/>
              <a:gd name="connsiteY1" fmla="*/ 1434450 h 2163111"/>
              <a:gd name="connsiteX2" fmla="*/ 951838 w 2001319"/>
              <a:gd name="connsiteY2" fmla="*/ 2163111 h 2163111"/>
              <a:gd name="connsiteX3" fmla="*/ 951595 w 2001319"/>
              <a:gd name="connsiteY3" fmla="*/ 2163111 h 2163111"/>
              <a:gd name="connsiteX4" fmla="*/ 1 w 2001319"/>
              <a:gd name="connsiteY4" fmla="*/ 792545 h 2163111"/>
              <a:gd name="connsiteX5" fmla="*/ 0 w 2001319"/>
              <a:gd name="connsiteY5" fmla="*/ 0 h 2163111"/>
              <a:gd name="connsiteX6" fmla="*/ 2001319 w 2001319"/>
              <a:gd name="connsiteY6" fmla="*/ 0 h 2163111"/>
              <a:gd name="connsiteX7" fmla="*/ 2001319 w 2001319"/>
              <a:gd name="connsiteY7" fmla="*/ 4824 h 2163111"/>
              <a:gd name="connsiteX8" fmla="*/ 0 w 2001319"/>
              <a:gd name="connsiteY8" fmla="*/ 4824 h 2163111"/>
              <a:gd name="connsiteX0" fmla="*/ 1049646 w 2001319"/>
              <a:gd name="connsiteY0" fmla="*/ 63769 h 2163111"/>
              <a:gd name="connsiteX1" fmla="*/ 2001318 w 2001319"/>
              <a:gd name="connsiteY1" fmla="*/ 1434450 h 2163111"/>
              <a:gd name="connsiteX2" fmla="*/ 951838 w 2001319"/>
              <a:gd name="connsiteY2" fmla="*/ 2163111 h 2163111"/>
              <a:gd name="connsiteX3" fmla="*/ 951595 w 2001319"/>
              <a:gd name="connsiteY3" fmla="*/ 2163111 h 2163111"/>
              <a:gd name="connsiteX4" fmla="*/ 1 w 2001319"/>
              <a:gd name="connsiteY4" fmla="*/ 792545 h 2163111"/>
              <a:gd name="connsiteX5" fmla="*/ 1049646 w 2001319"/>
              <a:gd name="connsiteY5" fmla="*/ 63769 h 2163111"/>
              <a:gd name="connsiteX6" fmla="*/ 0 w 2001319"/>
              <a:gd name="connsiteY6" fmla="*/ 0 h 2163111"/>
              <a:gd name="connsiteX7" fmla="*/ 2001319 w 2001319"/>
              <a:gd name="connsiteY7" fmla="*/ 0 h 2163111"/>
              <a:gd name="connsiteX8" fmla="*/ 0 w 2001319"/>
              <a:gd name="connsiteY8" fmla="*/ 4824 h 2163111"/>
              <a:gd name="connsiteX9" fmla="*/ 0 w 2001319"/>
              <a:gd name="connsiteY9" fmla="*/ 0 h 2163111"/>
              <a:gd name="connsiteX0" fmla="*/ 1049646 w 2001318"/>
              <a:gd name="connsiteY0" fmla="*/ 63769 h 2163111"/>
              <a:gd name="connsiteX1" fmla="*/ 2001318 w 2001318"/>
              <a:gd name="connsiteY1" fmla="*/ 1434450 h 2163111"/>
              <a:gd name="connsiteX2" fmla="*/ 951838 w 2001318"/>
              <a:gd name="connsiteY2" fmla="*/ 2163111 h 2163111"/>
              <a:gd name="connsiteX3" fmla="*/ 951595 w 2001318"/>
              <a:gd name="connsiteY3" fmla="*/ 2163111 h 2163111"/>
              <a:gd name="connsiteX4" fmla="*/ 1 w 2001318"/>
              <a:gd name="connsiteY4" fmla="*/ 792545 h 2163111"/>
              <a:gd name="connsiteX5" fmla="*/ 1049646 w 2001318"/>
              <a:gd name="connsiteY5" fmla="*/ 63769 h 2163111"/>
              <a:gd name="connsiteX6" fmla="*/ 0 w 2001318"/>
              <a:gd name="connsiteY6" fmla="*/ 0 h 2163111"/>
              <a:gd name="connsiteX7" fmla="*/ 0 w 2001318"/>
              <a:gd name="connsiteY7" fmla="*/ 4824 h 2163111"/>
              <a:gd name="connsiteX8" fmla="*/ 0 w 2001318"/>
              <a:gd name="connsiteY8" fmla="*/ 0 h 2163111"/>
              <a:gd name="connsiteX0" fmla="*/ 1049645 w 2001317"/>
              <a:gd name="connsiteY0" fmla="*/ 0 h 2099342"/>
              <a:gd name="connsiteX1" fmla="*/ 2001317 w 2001317"/>
              <a:gd name="connsiteY1" fmla="*/ 1370681 h 2099342"/>
              <a:gd name="connsiteX2" fmla="*/ 951837 w 2001317"/>
              <a:gd name="connsiteY2" fmla="*/ 2099342 h 2099342"/>
              <a:gd name="connsiteX3" fmla="*/ 951594 w 2001317"/>
              <a:gd name="connsiteY3" fmla="*/ 2099342 h 2099342"/>
              <a:gd name="connsiteX4" fmla="*/ 0 w 2001317"/>
              <a:gd name="connsiteY4" fmla="*/ 728776 h 2099342"/>
              <a:gd name="connsiteX5" fmla="*/ 1049645 w 2001317"/>
              <a:gd name="connsiteY5" fmla="*/ 0 h 209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317" h="2099342">
                <a:moveTo>
                  <a:pt x="1049645" y="0"/>
                </a:moveTo>
                <a:lnTo>
                  <a:pt x="2001317" y="1370681"/>
                </a:lnTo>
                <a:lnTo>
                  <a:pt x="951837" y="2099342"/>
                </a:lnTo>
                <a:lnTo>
                  <a:pt x="951594" y="2099342"/>
                </a:lnTo>
                <a:lnTo>
                  <a:pt x="0" y="728776"/>
                </a:lnTo>
                <a:lnTo>
                  <a:pt x="1049645" y="0"/>
                </a:lnTo>
                <a:close/>
              </a:path>
            </a:pathLst>
          </a:cu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21" hasCustomPrompt="1"/>
          </p:nvPr>
        </p:nvSpPr>
        <p:spPr>
          <a:xfrm>
            <a:off x="8666169" y="2987346"/>
            <a:ext cx="2281019" cy="2126490"/>
          </a:xfrm>
          <a:custGeom>
            <a:avLst/>
            <a:gdLst>
              <a:gd name="connsiteX0" fmla="*/ 1571175 w 2281020"/>
              <a:gd name="connsiteY0" fmla="*/ 1 h 2126491"/>
              <a:gd name="connsiteX1" fmla="*/ 2281020 w 2281020"/>
              <a:gd name="connsiteY1" fmla="*/ 1041883 h 2126491"/>
              <a:gd name="connsiteX2" fmla="*/ 2281020 w 2281020"/>
              <a:gd name="connsiteY2" fmla="*/ 1062604 h 2126491"/>
              <a:gd name="connsiteX3" fmla="*/ 719489 w 2281020"/>
              <a:gd name="connsiteY3" fmla="*/ 2126491 h 2126491"/>
              <a:gd name="connsiteX4" fmla="*/ 719487 w 2281020"/>
              <a:gd name="connsiteY4" fmla="*/ 2126491 h 2126491"/>
              <a:gd name="connsiteX5" fmla="*/ 1 w 2281020"/>
              <a:gd name="connsiteY5" fmla="*/ 1070458 h 2126491"/>
              <a:gd name="connsiteX6" fmla="*/ 0 w 2281020"/>
              <a:gd name="connsiteY6" fmla="*/ 0 h 2126491"/>
              <a:gd name="connsiteX7" fmla="*/ 2281020 w 2281020"/>
              <a:gd name="connsiteY7" fmla="*/ 0 h 2126491"/>
              <a:gd name="connsiteX8" fmla="*/ 2281020 w 2281020"/>
              <a:gd name="connsiteY8" fmla="*/ 1 h 2126491"/>
              <a:gd name="connsiteX9" fmla="*/ 1571175 w 2281020"/>
              <a:gd name="connsiteY9" fmla="*/ 1 h 2126491"/>
              <a:gd name="connsiteX10" fmla="*/ 0 w 2281020"/>
              <a:gd name="connsiteY10" fmla="*/ 1 h 2126491"/>
              <a:gd name="connsiteX0" fmla="*/ 1571175 w 2281020"/>
              <a:gd name="connsiteY0" fmla="*/ 1 h 2126491"/>
              <a:gd name="connsiteX1" fmla="*/ 2281020 w 2281020"/>
              <a:gd name="connsiteY1" fmla="*/ 1041883 h 2126491"/>
              <a:gd name="connsiteX2" fmla="*/ 2281020 w 2281020"/>
              <a:gd name="connsiteY2" fmla="*/ 1062604 h 2126491"/>
              <a:gd name="connsiteX3" fmla="*/ 719489 w 2281020"/>
              <a:gd name="connsiteY3" fmla="*/ 2126491 h 2126491"/>
              <a:gd name="connsiteX4" fmla="*/ 719487 w 2281020"/>
              <a:gd name="connsiteY4" fmla="*/ 2126491 h 2126491"/>
              <a:gd name="connsiteX5" fmla="*/ 1 w 2281020"/>
              <a:gd name="connsiteY5" fmla="*/ 1070458 h 2126491"/>
              <a:gd name="connsiteX6" fmla="*/ 1571175 w 2281020"/>
              <a:gd name="connsiteY6" fmla="*/ 1 h 2126491"/>
              <a:gd name="connsiteX7" fmla="*/ 0 w 2281020"/>
              <a:gd name="connsiteY7" fmla="*/ 1 h 2126491"/>
              <a:gd name="connsiteX8" fmla="*/ 2281020 w 2281020"/>
              <a:gd name="connsiteY8" fmla="*/ 0 h 2126491"/>
              <a:gd name="connsiteX9" fmla="*/ 2281020 w 2281020"/>
              <a:gd name="connsiteY9" fmla="*/ 1 h 2126491"/>
              <a:gd name="connsiteX10" fmla="*/ 1571175 w 2281020"/>
              <a:gd name="connsiteY10" fmla="*/ 1 h 2126491"/>
              <a:gd name="connsiteX11" fmla="*/ 0 w 2281020"/>
              <a:gd name="connsiteY11" fmla="*/ 1 h 2126491"/>
              <a:gd name="connsiteX0" fmla="*/ 1571174 w 2281019"/>
              <a:gd name="connsiteY0" fmla="*/ 1 h 2126491"/>
              <a:gd name="connsiteX1" fmla="*/ 2281019 w 2281019"/>
              <a:gd name="connsiteY1" fmla="*/ 1041883 h 2126491"/>
              <a:gd name="connsiteX2" fmla="*/ 2281019 w 2281019"/>
              <a:gd name="connsiteY2" fmla="*/ 1062604 h 2126491"/>
              <a:gd name="connsiteX3" fmla="*/ 719488 w 2281019"/>
              <a:gd name="connsiteY3" fmla="*/ 2126491 h 2126491"/>
              <a:gd name="connsiteX4" fmla="*/ 719486 w 2281019"/>
              <a:gd name="connsiteY4" fmla="*/ 2126491 h 2126491"/>
              <a:gd name="connsiteX5" fmla="*/ 0 w 2281019"/>
              <a:gd name="connsiteY5" fmla="*/ 1070458 h 2126491"/>
              <a:gd name="connsiteX6" fmla="*/ 1571174 w 2281019"/>
              <a:gd name="connsiteY6" fmla="*/ 1 h 2126491"/>
              <a:gd name="connsiteX7" fmla="*/ 1571174 w 2281019"/>
              <a:gd name="connsiteY7" fmla="*/ 1 h 2126491"/>
              <a:gd name="connsiteX8" fmla="*/ 2281019 w 2281019"/>
              <a:gd name="connsiteY8" fmla="*/ 0 h 2126491"/>
              <a:gd name="connsiteX9" fmla="*/ 2281019 w 2281019"/>
              <a:gd name="connsiteY9" fmla="*/ 1 h 2126491"/>
              <a:gd name="connsiteX10" fmla="*/ 1571174 w 2281019"/>
              <a:gd name="connsiteY10" fmla="*/ 1 h 2126491"/>
              <a:gd name="connsiteX0" fmla="*/ 1571174 w 2281019"/>
              <a:gd name="connsiteY0" fmla="*/ 1 h 2126491"/>
              <a:gd name="connsiteX1" fmla="*/ 2281019 w 2281019"/>
              <a:gd name="connsiteY1" fmla="*/ 1041883 h 2126491"/>
              <a:gd name="connsiteX2" fmla="*/ 2281019 w 2281019"/>
              <a:gd name="connsiteY2" fmla="*/ 1062604 h 2126491"/>
              <a:gd name="connsiteX3" fmla="*/ 719488 w 2281019"/>
              <a:gd name="connsiteY3" fmla="*/ 2126491 h 2126491"/>
              <a:gd name="connsiteX4" fmla="*/ 719486 w 2281019"/>
              <a:gd name="connsiteY4" fmla="*/ 2126491 h 2126491"/>
              <a:gd name="connsiteX5" fmla="*/ 0 w 2281019"/>
              <a:gd name="connsiteY5" fmla="*/ 1070458 h 2126491"/>
              <a:gd name="connsiteX6" fmla="*/ 1571174 w 2281019"/>
              <a:gd name="connsiteY6" fmla="*/ 1 h 2126491"/>
              <a:gd name="connsiteX7" fmla="*/ 1571174 w 2281019"/>
              <a:gd name="connsiteY7" fmla="*/ 1 h 2126491"/>
              <a:gd name="connsiteX8" fmla="*/ 2281019 w 2281019"/>
              <a:gd name="connsiteY8" fmla="*/ 0 h 2126491"/>
              <a:gd name="connsiteX9" fmla="*/ 1571174 w 2281019"/>
              <a:gd name="connsiteY9" fmla="*/ 1 h 2126491"/>
              <a:gd name="connsiteX0" fmla="*/ 1571174 w 2281019"/>
              <a:gd name="connsiteY0" fmla="*/ 0 h 2126490"/>
              <a:gd name="connsiteX1" fmla="*/ 2281019 w 2281019"/>
              <a:gd name="connsiteY1" fmla="*/ 1041882 h 2126490"/>
              <a:gd name="connsiteX2" fmla="*/ 2281019 w 2281019"/>
              <a:gd name="connsiteY2" fmla="*/ 1062603 h 2126490"/>
              <a:gd name="connsiteX3" fmla="*/ 719488 w 2281019"/>
              <a:gd name="connsiteY3" fmla="*/ 2126490 h 2126490"/>
              <a:gd name="connsiteX4" fmla="*/ 719486 w 2281019"/>
              <a:gd name="connsiteY4" fmla="*/ 2126490 h 2126490"/>
              <a:gd name="connsiteX5" fmla="*/ 0 w 2281019"/>
              <a:gd name="connsiteY5" fmla="*/ 1070457 h 2126490"/>
              <a:gd name="connsiteX6" fmla="*/ 1571174 w 2281019"/>
              <a:gd name="connsiteY6" fmla="*/ 0 h 21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1019" h="2126490">
                <a:moveTo>
                  <a:pt x="1571174" y="0"/>
                </a:moveTo>
                <a:lnTo>
                  <a:pt x="2281019" y="1041882"/>
                </a:lnTo>
                <a:lnTo>
                  <a:pt x="2281019" y="1062603"/>
                </a:lnTo>
                <a:lnTo>
                  <a:pt x="719488" y="2126490"/>
                </a:lnTo>
                <a:lnTo>
                  <a:pt x="719486" y="2126490"/>
                </a:lnTo>
                <a:lnTo>
                  <a:pt x="0" y="1070457"/>
                </a:lnTo>
                <a:lnTo>
                  <a:pt x="1571174" y="0"/>
                </a:lnTo>
                <a:close/>
              </a:path>
            </a:pathLst>
          </a:cu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22" hasCustomPrompt="1"/>
          </p:nvPr>
        </p:nvSpPr>
        <p:spPr>
          <a:xfrm>
            <a:off x="10229155" y="1634769"/>
            <a:ext cx="2715330" cy="2415822"/>
          </a:xfrm>
          <a:custGeom>
            <a:avLst/>
            <a:gdLst>
              <a:gd name="connsiteX0" fmla="*/ 1995844 w 2715330"/>
              <a:gd name="connsiteY0" fmla="*/ 3 h 2415825"/>
              <a:gd name="connsiteX1" fmla="*/ 2715330 w 2715330"/>
              <a:gd name="connsiteY1" fmla="*/ 1056036 h 2415825"/>
              <a:gd name="connsiteX2" fmla="*/ 2715330 w 2715330"/>
              <a:gd name="connsiteY2" fmla="*/ 1056038 h 2415825"/>
              <a:gd name="connsiteX3" fmla="*/ 719487 w 2715330"/>
              <a:gd name="connsiteY3" fmla="*/ 2415825 h 2415825"/>
              <a:gd name="connsiteX4" fmla="*/ 0 w 2715330"/>
              <a:gd name="connsiteY4" fmla="*/ 1359792 h 2415825"/>
              <a:gd name="connsiteX5" fmla="*/ 0 w 2715330"/>
              <a:gd name="connsiteY5" fmla="*/ 0 h 2415825"/>
              <a:gd name="connsiteX6" fmla="*/ 2715330 w 2715330"/>
              <a:gd name="connsiteY6" fmla="*/ 0 h 2415825"/>
              <a:gd name="connsiteX7" fmla="*/ 2715330 w 2715330"/>
              <a:gd name="connsiteY7" fmla="*/ 1 h 2415825"/>
              <a:gd name="connsiteX8" fmla="*/ 0 w 2715330"/>
              <a:gd name="connsiteY8" fmla="*/ 1 h 2415825"/>
              <a:gd name="connsiteX0" fmla="*/ 1995844 w 2715330"/>
              <a:gd name="connsiteY0" fmla="*/ 3 h 2415825"/>
              <a:gd name="connsiteX1" fmla="*/ 2715330 w 2715330"/>
              <a:gd name="connsiteY1" fmla="*/ 1056036 h 2415825"/>
              <a:gd name="connsiteX2" fmla="*/ 2715330 w 2715330"/>
              <a:gd name="connsiteY2" fmla="*/ 1056038 h 2415825"/>
              <a:gd name="connsiteX3" fmla="*/ 719487 w 2715330"/>
              <a:gd name="connsiteY3" fmla="*/ 2415825 h 2415825"/>
              <a:gd name="connsiteX4" fmla="*/ 0 w 2715330"/>
              <a:gd name="connsiteY4" fmla="*/ 1359792 h 2415825"/>
              <a:gd name="connsiteX5" fmla="*/ 1995844 w 2715330"/>
              <a:gd name="connsiteY5" fmla="*/ 3 h 2415825"/>
              <a:gd name="connsiteX6" fmla="*/ 0 w 2715330"/>
              <a:gd name="connsiteY6" fmla="*/ 1 h 2415825"/>
              <a:gd name="connsiteX7" fmla="*/ 2715330 w 2715330"/>
              <a:gd name="connsiteY7" fmla="*/ 0 h 2415825"/>
              <a:gd name="connsiteX8" fmla="*/ 2715330 w 2715330"/>
              <a:gd name="connsiteY8" fmla="*/ 1 h 2415825"/>
              <a:gd name="connsiteX9" fmla="*/ 0 w 2715330"/>
              <a:gd name="connsiteY9" fmla="*/ 1 h 2415825"/>
              <a:gd name="connsiteX0" fmla="*/ 1995844 w 2715330"/>
              <a:gd name="connsiteY0" fmla="*/ 3 h 2415825"/>
              <a:gd name="connsiteX1" fmla="*/ 2715330 w 2715330"/>
              <a:gd name="connsiteY1" fmla="*/ 1056036 h 2415825"/>
              <a:gd name="connsiteX2" fmla="*/ 2715330 w 2715330"/>
              <a:gd name="connsiteY2" fmla="*/ 1056038 h 2415825"/>
              <a:gd name="connsiteX3" fmla="*/ 719487 w 2715330"/>
              <a:gd name="connsiteY3" fmla="*/ 2415825 h 2415825"/>
              <a:gd name="connsiteX4" fmla="*/ 0 w 2715330"/>
              <a:gd name="connsiteY4" fmla="*/ 1359792 h 2415825"/>
              <a:gd name="connsiteX5" fmla="*/ 1995844 w 2715330"/>
              <a:gd name="connsiteY5" fmla="*/ 3 h 2415825"/>
              <a:gd name="connsiteX6" fmla="*/ 2715330 w 2715330"/>
              <a:gd name="connsiteY6" fmla="*/ 1 h 2415825"/>
              <a:gd name="connsiteX7" fmla="*/ 2715330 w 2715330"/>
              <a:gd name="connsiteY7" fmla="*/ 0 h 2415825"/>
              <a:gd name="connsiteX8" fmla="*/ 2715330 w 2715330"/>
              <a:gd name="connsiteY8" fmla="*/ 1 h 2415825"/>
              <a:gd name="connsiteX0" fmla="*/ 1995844 w 2715330"/>
              <a:gd name="connsiteY0" fmla="*/ 0 h 2415822"/>
              <a:gd name="connsiteX1" fmla="*/ 2715330 w 2715330"/>
              <a:gd name="connsiteY1" fmla="*/ 1056033 h 2415822"/>
              <a:gd name="connsiteX2" fmla="*/ 2715330 w 2715330"/>
              <a:gd name="connsiteY2" fmla="*/ 1056035 h 2415822"/>
              <a:gd name="connsiteX3" fmla="*/ 719487 w 2715330"/>
              <a:gd name="connsiteY3" fmla="*/ 2415822 h 2415822"/>
              <a:gd name="connsiteX4" fmla="*/ 0 w 2715330"/>
              <a:gd name="connsiteY4" fmla="*/ 1359789 h 2415822"/>
              <a:gd name="connsiteX5" fmla="*/ 1995844 w 2715330"/>
              <a:gd name="connsiteY5" fmla="*/ 0 h 241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330" h="2415822">
                <a:moveTo>
                  <a:pt x="1995844" y="0"/>
                </a:moveTo>
                <a:lnTo>
                  <a:pt x="2715330" y="1056033"/>
                </a:lnTo>
                <a:lnTo>
                  <a:pt x="2715330" y="1056035"/>
                </a:lnTo>
                <a:lnTo>
                  <a:pt x="719487" y="2415822"/>
                </a:lnTo>
                <a:lnTo>
                  <a:pt x="0" y="1359789"/>
                </a:lnTo>
                <a:lnTo>
                  <a:pt x="1995844" y="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65" name="Picture Placeholder 64"/>
          <p:cNvSpPr>
            <a:spLocks noGrp="1"/>
          </p:cNvSpPr>
          <p:nvPr>
            <p:ph type="pic" sz="quarter" idx="23" hasCustomPrompt="1"/>
          </p:nvPr>
        </p:nvSpPr>
        <p:spPr>
          <a:xfrm>
            <a:off x="-716541" y="3635926"/>
            <a:ext cx="2914279" cy="2551368"/>
          </a:xfrm>
          <a:custGeom>
            <a:avLst/>
            <a:gdLst>
              <a:gd name="connsiteX0" fmla="*/ 2194795 w 2914281"/>
              <a:gd name="connsiteY0" fmla="*/ 1087 h 2552455"/>
              <a:gd name="connsiteX1" fmla="*/ 2914281 w 2914281"/>
              <a:gd name="connsiteY1" fmla="*/ 1057120 h 2552455"/>
              <a:gd name="connsiteX2" fmla="*/ 719488 w 2914281"/>
              <a:gd name="connsiteY2" fmla="*/ 2552455 h 2552455"/>
              <a:gd name="connsiteX3" fmla="*/ 2 w 2914281"/>
              <a:gd name="connsiteY3" fmla="*/ 1496421 h 2552455"/>
              <a:gd name="connsiteX4" fmla="*/ 0 w 2914281"/>
              <a:gd name="connsiteY4" fmla="*/ 0 h 2552455"/>
              <a:gd name="connsiteX5" fmla="*/ 2914281 w 2914281"/>
              <a:gd name="connsiteY5" fmla="*/ 0 h 2552455"/>
              <a:gd name="connsiteX6" fmla="*/ 2914281 w 2914281"/>
              <a:gd name="connsiteY6" fmla="*/ 1 h 2552455"/>
              <a:gd name="connsiteX7" fmla="*/ 0 w 2914281"/>
              <a:gd name="connsiteY7" fmla="*/ 1 h 2552455"/>
              <a:gd name="connsiteX0" fmla="*/ 2194795 w 2914281"/>
              <a:gd name="connsiteY0" fmla="*/ 1087 h 2552455"/>
              <a:gd name="connsiteX1" fmla="*/ 2914281 w 2914281"/>
              <a:gd name="connsiteY1" fmla="*/ 1057120 h 2552455"/>
              <a:gd name="connsiteX2" fmla="*/ 719488 w 2914281"/>
              <a:gd name="connsiteY2" fmla="*/ 2552455 h 2552455"/>
              <a:gd name="connsiteX3" fmla="*/ 2 w 2914281"/>
              <a:gd name="connsiteY3" fmla="*/ 1496421 h 2552455"/>
              <a:gd name="connsiteX4" fmla="*/ 2194795 w 2914281"/>
              <a:gd name="connsiteY4" fmla="*/ 1087 h 2552455"/>
              <a:gd name="connsiteX5" fmla="*/ 0 w 2914281"/>
              <a:gd name="connsiteY5" fmla="*/ 1 h 2552455"/>
              <a:gd name="connsiteX6" fmla="*/ 2914281 w 2914281"/>
              <a:gd name="connsiteY6" fmla="*/ 0 h 2552455"/>
              <a:gd name="connsiteX7" fmla="*/ 2914281 w 2914281"/>
              <a:gd name="connsiteY7" fmla="*/ 1 h 2552455"/>
              <a:gd name="connsiteX8" fmla="*/ 0 w 2914281"/>
              <a:gd name="connsiteY8" fmla="*/ 1 h 2552455"/>
              <a:gd name="connsiteX0" fmla="*/ 2194793 w 2914279"/>
              <a:gd name="connsiteY0" fmla="*/ 1087 h 2552455"/>
              <a:gd name="connsiteX1" fmla="*/ 2914279 w 2914279"/>
              <a:gd name="connsiteY1" fmla="*/ 1057120 h 2552455"/>
              <a:gd name="connsiteX2" fmla="*/ 719486 w 2914279"/>
              <a:gd name="connsiteY2" fmla="*/ 2552455 h 2552455"/>
              <a:gd name="connsiteX3" fmla="*/ 0 w 2914279"/>
              <a:gd name="connsiteY3" fmla="*/ 1496421 h 2552455"/>
              <a:gd name="connsiteX4" fmla="*/ 2194793 w 2914279"/>
              <a:gd name="connsiteY4" fmla="*/ 1087 h 2552455"/>
              <a:gd name="connsiteX5" fmla="*/ 2914279 w 2914279"/>
              <a:gd name="connsiteY5" fmla="*/ 1 h 2552455"/>
              <a:gd name="connsiteX6" fmla="*/ 2914279 w 2914279"/>
              <a:gd name="connsiteY6" fmla="*/ 0 h 2552455"/>
              <a:gd name="connsiteX7" fmla="*/ 2914279 w 2914279"/>
              <a:gd name="connsiteY7" fmla="*/ 1 h 2552455"/>
              <a:gd name="connsiteX0" fmla="*/ 2194793 w 2914279"/>
              <a:gd name="connsiteY0" fmla="*/ 0 h 2551368"/>
              <a:gd name="connsiteX1" fmla="*/ 2914279 w 2914279"/>
              <a:gd name="connsiteY1" fmla="*/ 1056033 h 2551368"/>
              <a:gd name="connsiteX2" fmla="*/ 719486 w 2914279"/>
              <a:gd name="connsiteY2" fmla="*/ 2551368 h 2551368"/>
              <a:gd name="connsiteX3" fmla="*/ 0 w 2914279"/>
              <a:gd name="connsiteY3" fmla="*/ 1495334 h 2551368"/>
              <a:gd name="connsiteX4" fmla="*/ 2194793 w 2914279"/>
              <a:gd name="connsiteY4" fmla="*/ 0 h 255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279" h="2551368">
                <a:moveTo>
                  <a:pt x="2194793" y="0"/>
                </a:moveTo>
                <a:lnTo>
                  <a:pt x="2914279" y="1056033"/>
                </a:lnTo>
                <a:lnTo>
                  <a:pt x="719486" y="2551368"/>
                </a:lnTo>
                <a:lnTo>
                  <a:pt x="0" y="1495334"/>
                </a:lnTo>
                <a:lnTo>
                  <a:pt x="2194793" y="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4F171470-A044-4DAF-A4C4-89E5B359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8" name="Date and Time Placeholder">
            <a:extLst>
              <a:ext uri="{FF2B5EF4-FFF2-40B4-BE49-F238E27FC236}">
                <a16:creationId xmlns:a16="http://schemas.microsoft.com/office/drawing/2014/main" id="{8632A731-0D4C-4E63-A7C7-173084265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2345D224-4C27-4757-8B2D-81A129B4051E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9" name="Footer Placeholder">
            <a:extLst>
              <a:ext uri="{FF2B5EF4-FFF2-40B4-BE49-F238E27FC236}">
                <a16:creationId xmlns:a16="http://schemas.microsoft.com/office/drawing/2014/main" id="{402C7D1E-4953-4F50-AA5F-DCD50B8EE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99192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36840" y="540156"/>
            <a:ext cx="3445038" cy="5741728"/>
          </a:xfrm>
          <a:custGeom>
            <a:avLst/>
            <a:gdLst>
              <a:gd name="connsiteX0" fmla="*/ 2266237 w 3638107"/>
              <a:gd name="connsiteY0" fmla="*/ 0 h 6063509"/>
              <a:gd name="connsiteX1" fmla="*/ 3524415 w 3638107"/>
              <a:gd name="connsiteY1" fmla="*/ 162957 h 6063509"/>
              <a:gd name="connsiteX2" fmla="*/ 3638107 w 3638107"/>
              <a:gd name="connsiteY2" fmla="*/ 2539094 h 6063509"/>
              <a:gd name="connsiteX3" fmla="*/ 3213661 w 3638107"/>
              <a:gd name="connsiteY3" fmla="*/ 2474669 h 6063509"/>
              <a:gd name="connsiteX4" fmla="*/ 2887747 w 3638107"/>
              <a:gd name="connsiteY4" fmla="*/ 2595940 h 6063509"/>
              <a:gd name="connsiteX5" fmla="*/ 2709631 w 3638107"/>
              <a:gd name="connsiteY5" fmla="*/ 2978699 h 6063509"/>
              <a:gd name="connsiteX6" fmla="*/ 3035545 w 3638107"/>
              <a:gd name="connsiteY6" fmla="*/ 3679793 h 6063509"/>
              <a:gd name="connsiteX7" fmla="*/ 3361458 w 3638107"/>
              <a:gd name="connsiteY7" fmla="*/ 4634796 h 6063509"/>
              <a:gd name="connsiteX8" fmla="*/ 2880167 w 3638107"/>
              <a:gd name="connsiteY8" fmla="*/ 5673171 h 6063509"/>
              <a:gd name="connsiteX9" fmla="*/ 2070831 w 3638107"/>
              <a:gd name="connsiteY9" fmla="*/ 6039114 h 6063509"/>
              <a:gd name="connsiteX10" fmla="*/ 1747062 w 3638107"/>
              <a:gd name="connsiteY10" fmla="*/ 6063509 h 6063509"/>
              <a:gd name="connsiteX11" fmla="*/ 1746939 w 3638107"/>
              <a:gd name="connsiteY11" fmla="*/ 6063509 h 6063509"/>
              <a:gd name="connsiteX12" fmla="*/ 1596764 w 3638107"/>
              <a:gd name="connsiteY12" fmla="*/ 6062148 h 6063509"/>
              <a:gd name="connsiteX13" fmla="*/ 829943 w 3638107"/>
              <a:gd name="connsiteY13" fmla="*/ 5976348 h 6063509"/>
              <a:gd name="connsiteX14" fmla="*/ 712462 w 3638107"/>
              <a:gd name="connsiteY14" fmla="*/ 5407893 h 6063509"/>
              <a:gd name="connsiteX15" fmla="*/ 564664 w 3638107"/>
              <a:gd name="connsiteY15" fmla="*/ 4843229 h 6063509"/>
              <a:gd name="connsiteX16" fmla="*/ 1125539 w 3638107"/>
              <a:gd name="connsiteY16" fmla="*/ 4945551 h 6063509"/>
              <a:gd name="connsiteX17" fmla="*/ 1690204 w 3638107"/>
              <a:gd name="connsiteY17" fmla="*/ 4517315 h 6063509"/>
              <a:gd name="connsiteX18" fmla="*/ 1462822 w 3638107"/>
              <a:gd name="connsiteY18" fmla="*/ 3960230 h 6063509"/>
              <a:gd name="connsiteX19" fmla="*/ 720042 w 3638107"/>
              <a:gd name="connsiteY19" fmla="*/ 3304613 h 6063509"/>
              <a:gd name="connsiteX20" fmla="*/ 0 w 3638107"/>
              <a:gd name="connsiteY20" fmla="*/ 1792525 h 6063509"/>
              <a:gd name="connsiteX21" fmla="*/ 682144 w 3638107"/>
              <a:gd name="connsiteY21" fmla="*/ 409287 h 6063509"/>
              <a:gd name="connsiteX22" fmla="*/ 2266237 w 3638107"/>
              <a:gd name="connsiteY22" fmla="*/ 0 h 606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38107" h="6063509">
                <a:moveTo>
                  <a:pt x="2266237" y="0"/>
                </a:moveTo>
                <a:cubicBezTo>
                  <a:pt x="2640154" y="0"/>
                  <a:pt x="3059547" y="54319"/>
                  <a:pt x="3524415" y="162957"/>
                </a:cubicBezTo>
                <a:lnTo>
                  <a:pt x="3638107" y="2539094"/>
                </a:lnTo>
                <a:cubicBezTo>
                  <a:pt x="3451149" y="2496145"/>
                  <a:pt x="3309666" y="2474669"/>
                  <a:pt x="3213661" y="2474669"/>
                </a:cubicBezTo>
                <a:cubicBezTo>
                  <a:pt x="3094917" y="2474669"/>
                  <a:pt x="2986279" y="2515093"/>
                  <a:pt x="2887747" y="2595940"/>
                </a:cubicBezTo>
                <a:cubicBezTo>
                  <a:pt x="2769003" y="2694472"/>
                  <a:pt x="2709631" y="2822059"/>
                  <a:pt x="2709631" y="2978699"/>
                </a:cubicBezTo>
                <a:cubicBezTo>
                  <a:pt x="2709631" y="3099969"/>
                  <a:pt x="2818269" y="3333667"/>
                  <a:pt x="3035545" y="3679793"/>
                </a:cubicBezTo>
                <a:cubicBezTo>
                  <a:pt x="3252820" y="4025917"/>
                  <a:pt x="3361458" y="4344252"/>
                  <a:pt x="3361458" y="4634796"/>
                </a:cubicBezTo>
                <a:cubicBezTo>
                  <a:pt x="3361458" y="5056714"/>
                  <a:pt x="3201028" y="5402840"/>
                  <a:pt x="2880167" y="5673171"/>
                </a:cubicBezTo>
                <a:cubicBezTo>
                  <a:pt x="2650891" y="5868341"/>
                  <a:pt x="2381112" y="5990322"/>
                  <a:pt x="2070831" y="6039114"/>
                </a:cubicBezTo>
                <a:lnTo>
                  <a:pt x="1747062" y="6063509"/>
                </a:lnTo>
                <a:lnTo>
                  <a:pt x="1746939" y="6063509"/>
                </a:lnTo>
                <a:lnTo>
                  <a:pt x="1596764" y="6062148"/>
                </a:lnTo>
                <a:cubicBezTo>
                  <a:pt x="1257981" y="6055793"/>
                  <a:pt x="1002374" y="6027194"/>
                  <a:pt x="829943" y="5976348"/>
                </a:cubicBezTo>
                <a:cubicBezTo>
                  <a:pt x="807205" y="5860131"/>
                  <a:pt x="768045" y="5670646"/>
                  <a:pt x="712462" y="5407893"/>
                </a:cubicBezTo>
                <a:cubicBezTo>
                  <a:pt x="677093" y="5266412"/>
                  <a:pt x="627827" y="5078190"/>
                  <a:pt x="564664" y="4843229"/>
                </a:cubicBezTo>
                <a:cubicBezTo>
                  <a:pt x="842575" y="4911443"/>
                  <a:pt x="1029534" y="4945551"/>
                  <a:pt x="1125539" y="4945551"/>
                </a:cubicBezTo>
                <a:cubicBezTo>
                  <a:pt x="1501982" y="4945551"/>
                  <a:pt x="1690204" y="4802806"/>
                  <a:pt x="1690204" y="4517315"/>
                </a:cubicBezTo>
                <a:cubicBezTo>
                  <a:pt x="1690204" y="4310145"/>
                  <a:pt x="1614410" y="4124451"/>
                  <a:pt x="1462822" y="3960230"/>
                </a:cubicBezTo>
                <a:cubicBezTo>
                  <a:pt x="1215228" y="3742954"/>
                  <a:pt x="967636" y="3524415"/>
                  <a:pt x="720042" y="3304613"/>
                </a:cubicBezTo>
                <a:cubicBezTo>
                  <a:pt x="240014" y="2880167"/>
                  <a:pt x="0" y="2376137"/>
                  <a:pt x="0" y="1792525"/>
                </a:cubicBezTo>
                <a:cubicBezTo>
                  <a:pt x="0" y="1183648"/>
                  <a:pt x="227382" y="722568"/>
                  <a:pt x="682144" y="409287"/>
                </a:cubicBezTo>
                <a:cubicBezTo>
                  <a:pt x="1078800" y="136429"/>
                  <a:pt x="1606831" y="0"/>
                  <a:pt x="2266237" y="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2D898ED-2052-40E4-9C13-0B8B65173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A99F9E31-E5C7-4FDE-AA62-ED28FF272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D465D75B-5884-4D8F-AD84-0F9FBE5AE2D6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4A7AAFC7-4F0C-4D6C-8E9D-9AB2BD579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7468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546868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D0D5DFD-DFEB-4FF8-8D35-AA27A9813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96B0A588-DB7D-4466-9057-1ACEFB191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12588CD-5294-4B5F-AF07-9A98D6E544F9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418B7C92-36EE-485F-855D-3C2D87E82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2778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060575" y="254000"/>
            <a:ext cx="2650705" cy="2651125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203200">
              <a:prstClr val="black"/>
            </a:inn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991729" y="2309211"/>
            <a:ext cx="2650705" cy="2651125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203200">
              <a:prstClr val="black"/>
            </a:inn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501779" y="4080983"/>
            <a:ext cx="2650705" cy="2651125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203200">
              <a:prstClr val="black"/>
            </a:inn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EE1DBF99-BDC2-4244-88B2-79EA52432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5" name="Date and Time Placeholder">
            <a:extLst>
              <a:ext uri="{FF2B5EF4-FFF2-40B4-BE49-F238E27FC236}">
                <a16:creationId xmlns:a16="http://schemas.microsoft.com/office/drawing/2014/main" id="{7C5A7062-85CA-4700-A804-433BBE07A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D7BC3C41-5E8B-4097-8627-CFFB7622DA0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8E79E26E-E7E5-4ADA-A055-DAF194A3E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3753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987675"/>
            <a:ext cx="1341438" cy="188595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46192" y="5000772"/>
            <a:ext cx="1365380" cy="130633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2327661" y="5241850"/>
            <a:ext cx="1337026" cy="1065251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780778" y="5000772"/>
            <a:ext cx="1337026" cy="1306329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204203" y="5000772"/>
            <a:ext cx="1337026" cy="1306329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2327661" y="3795305"/>
            <a:ext cx="1310946" cy="1306329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3768373" y="3519218"/>
            <a:ext cx="1310946" cy="1306329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0" hasCustomPrompt="1"/>
          </p:nvPr>
        </p:nvSpPr>
        <p:spPr>
          <a:xfrm>
            <a:off x="5562600" y="3000823"/>
            <a:ext cx="1789262" cy="1747230"/>
          </a:xfrm>
          <a:custGeom>
            <a:avLst/>
            <a:gdLst>
              <a:gd name="connsiteX0" fmla="*/ 960826 w 1961856"/>
              <a:gd name="connsiteY0" fmla="*/ 0 h 1915770"/>
              <a:gd name="connsiteX1" fmla="*/ 993357 w 1961856"/>
              <a:gd name="connsiteY1" fmla="*/ 0 h 1915770"/>
              <a:gd name="connsiteX2" fmla="*/ 1961856 w 1961856"/>
              <a:gd name="connsiteY2" fmla="*/ 960695 h 1915770"/>
              <a:gd name="connsiteX3" fmla="*/ 1014476 w 1961856"/>
              <a:gd name="connsiteY3" fmla="*/ 1915770 h 1915770"/>
              <a:gd name="connsiteX4" fmla="*/ 954832 w 1961856"/>
              <a:gd name="connsiteY4" fmla="*/ 1915770 h 1915770"/>
              <a:gd name="connsiteX5" fmla="*/ 0 w 1961856"/>
              <a:gd name="connsiteY5" fmla="*/ 968630 h 191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856" h="1915770">
                <a:moveTo>
                  <a:pt x="960826" y="0"/>
                </a:moveTo>
                <a:lnTo>
                  <a:pt x="993357" y="0"/>
                </a:lnTo>
                <a:lnTo>
                  <a:pt x="1961856" y="960695"/>
                </a:lnTo>
                <a:lnTo>
                  <a:pt x="1014476" y="1915770"/>
                </a:lnTo>
                <a:lnTo>
                  <a:pt x="954832" y="1915770"/>
                </a:lnTo>
                <a:lnTo>
                  <a:pt x="0" y="96863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3" name="Slide Number Placeholder">
            <a:extLst>
              <a:ext uri="{FF2B5EF4-FFF2-40B4-BE49-F238E27FC236}">
                <a16:creationId xmlns:a16="http://schemas.microsoft.com/office/drawing/2014/main" id="{CDCDCB97-E5B1-4DD7-9A05-105695FA7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24" name="Date and Time Placeholder">
            <a:extLst>
              <a:ext uri="{FF2B5EF4-FFF2-40B4-BE49-F238E27FC236}">
                <a16:creationId xmlns:a16="http://schemas.microsoft.com/office/drawing/2014/main" id="{3DE79370-9DA5-438D-8707-20B31C153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115BEA6E-F0B0-4260-BCFD-563677B4E095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25" name="Footer Placeholder">
            <a:extLst>
              <a:ext uri="{FF2B5EF4-FFF2-40B4-BE49-F238E27FC236}">
                <a16:creationId xmlns:a16="http://schemas.microsoft.com/office/drawing/2014/main" id="{816E6EDA-CD75-4FDD-AB25-9FDD6EAE4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731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92E133B-72D2-4C24-B0D5-E2F7109DD6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92000" y="0"/>
            <a:ext cx="6096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43565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4569660"/>
          </a:xfrm>
          <a:custGeom>
            <a:avLst/>
            <a:gdLst>
              <a:gd name="connsiteX0" fmla="*/ 9626011 w 11894011"/>
              <a:gd name="connsiteY0" fmla="*/ 1025999 h 5111999"/>
              <a:gd name="connsiteX1" fmla="*/ 11894011 w 11894011"/>
              <a:gd name="connsiteY1" fmla="*/ 1025999 h 5111999"/>
              <a:gd name="connsiteX2" fmla="*/ 11894011 w 11894011"/>
              <a:gd name="connsiteY2" fmla="*/ 4085999 h 5111999"/>
              <a:gd name="connsiteX3" fmla="*/ 9626011 w 11894011"/>
              <a:gd name="connsiteY3" fmla="*/ 4085999 h 5111999"/>
              <a:gd name="connsiteX4" fmla="*/ 0 w 11894011"/>
              <a:gd name="connsiteY4" fmla="*/ 1025999 h 5111999"/>
              <a:gd name="connsiteX5" fmla="*/ 2268000 w 11894011"/>
              <a:gd name="connsiteY5" fmla="*/ 1025999 h 5111999"/>
              <a:gd name="connsiteX6" fmla="*/ 2268000 w 11894011"/>
              <a:gd name="connsiteY6" fmla="*/ 4085999 h 5111999"/>
              <a:gd name="connsiteX7" fmla="*/ 0 w 11894011"/>
              <a:gd name="connsiteY7" fmla="*/ 4085999 h 5111999"/>
              <a:gd name="connsiteX8" fmla="*/ 7219508 w 11894011"/>
              <a:gd name="connsiteY8" fmla="*/ 450753 h 5111999"/>
              <a:gd name="connsiteX9" fmla="*/ 9487508 w 11894011"/>
              <a:gd name="connsiteY9" fmla="*/ 450753 h 5111999"/>
              <a:gd name="connsiteX10" fmla="*/ 9487508 w 11894011"/>
              <a:gd name="connsiteY10" fmla="*/ 4661246 h 5111999"/>
              <a:gd name="connsiteX11" fmla="*/ 7219508 w 11894011"/>
              <a:gd name="connsiteY11" fmla="*/ 4661246 h 5111999"/>
              <a:gd name="connsiteX12" fmla="*/ 2406502 w 11894011"/>
              <a:gd name="connsiteY12" fmla="*/ 450753 h 5111999"/>
              <a:gd name="connsiteX13" fmla="*/ 4674502 w 11894011"/>
              <a:gd name="connsiteY13" fmla="*/ 450753 h 5111999"/>
              <a:gd name="connsiteX14" fmla="*/ 4674502 w 11894011"/>
              <a:gd name="connsiteY14" fmla="*/ 4661246 h 5111999"/>
              <a:gd name="connsiteX15" fmla="*/ 2406502 w 11894011"/>
              <a:gd name="connsiteY15" fmla="*/ 4661246 h 5111999"/>
              <a:gd name="connsiteX16" fmla="*/ 4813005 w 11894011"/>
              <a:gd name="connsiteY16" fmla="*/ 0 h 5111999"/>
              <a:gd name="connsiteX17" fmla="*/ 7081005 w 11894011"/>
              <a:gd name="connsiteY17" fmla="*/ 0 h 5111999"/>
              <a:gd name="connsiteX18" fmla="*/ 7081005 w 11894011"/>
              <a:gd name="connsiteY18" fmla="*/ 5111999 h 5111999"/>
              <a:gd name="connsiteX19" fmla="*/ 4813005 w 11894011"/>
              <a:gd name="connsiteY19" fmla="*/ 5111999 h 511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94011" h="5111999">
                <a:moveTo>
                  <a:pt x="9626011" y="1025999"/>
                </a:moveTo>
                <a:lnTo>
                  <a:pt x="11894011" y="1025999"/>
                </a:lnTo>
                <a:lnTo>
                  <a:pt x="11894011" y="4085999"/>
                </a:lnTo>
                <a:lnTo>
                  <a:pt x="9626011" y="4085999"/>
                </a:lnTo>
                <a:close/>
                <a:moveTo>
                  <a:pt x="0" y="1025999"/>
                </a:moveTo>
                <a:lnTo>
                  <a:pt x="2268000" y="1025999"/>
                </a:lnTo>
                <a:lnTo>
                  <a:pt x="2268000" y="4085999"/>
                </a:lnTo>
                <a:lnTo>
                  <a:pt x="0" y="4085999"/>
                </a:lnTo>
                <a:close/>
                <a:moveTo>
                  <a:pt x="7219508" y="450753"/>
                </a:moveTo>
                <a:lnTo>
                  <a:pt x="9487508" y="450753"/>
                </a:lnTo>
                <a:lnTo>
                  <a:pt x="9487508" y="4661246"/>
                </a:lnTo>
                <a:lnTo>
                  <a:pt x="7219508" y="4661246"/>
                </a:lnTo>
                <a:close/>
                <a:moveTo>
                  <a:pt x="2406502" y="450753"/>
                </a:moveTo>
                <a:lnTo>
                  <a:pt x="4674502" y="450753"/>
                </a:lnTo>
                <a:lnTo>
                  <a:pt x="4674502" y="4661246"/>
                </a:lnTo>
                <a:lnTo>
                  <a:pt x="2406502" y="4661246"/>
                </a:lnTo>
                <a:close/>
                <a:moveTo>
                  <a:pt x="4813005" y="0"/>
                </a:moveTo>
                <a:lnTo>
                  <a:pt x="7081005" y="0"/>
                </a:lnTo>
                <a:lnTo>
                  <a:pt x="7081005" y="5111999"/>
                </a:lnTo>
                <a:lnTo>
                  <a:pt x="4813005" y="5111999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4921884-6823-478F-88AA-27FD15656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00567242-BE25-40BC-A3E7-C96F2B89B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6AA3749B-97C8-4E36-BE6D-F348474F4C6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F65CC54B-62BA-4D1E-B63D-2B69620D3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1314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4447817" y="421376"/>
            <a:ext cx="7336731" cy="6185687"/>
          </a:xfrm>
          <a:custGeom>
            <a:avLst/>
            <a:gdLst>
              <a:gd name="connsiteX0" fmla="*/ 5749197 w 7336731"/>
              <a:gd name="connsiteY0" fmla="*/ 4959767 h 6185687"/>
              <a:gd name="connsiteX1" fmla="*/ 6997873 w 7336731"/>
              <a:gd name="connsiteY1" fmla="*/ 5283614 h 6185687"/>
              <a:gd name="connsiteX2" fmla="*/ 6363509 w 7336731"/>
              <a:gd name="connsiteY2" fmla="*/ 6185687 h 6185687"/>
              <a:gd name="connsiteX3" fmla="*/ 2073760 w 7336731"/>
              <a:gd name="connsiteY3" fmla="*/ 5975614 h 6185687"/>
              <a:gd name="connsiteX4" fmla="*/ 2043088 w 7336731"/>
              <a:gd name="connsiteY4" fmla="*/ 5685602 h 6185687"/>
              <a:gd name="connsiteX5" fmla="*/ 5879503 w 7336731"/>
              <a:gd name="connsiteY5" fmla="*/ 3620451 h 6185687"/>
              <a:gd name="connsiteX6" fmla="*/ 5737177 w 7336731"/>
              <a:gd name="connsiteY6" fmla="*/ 4891292 h 6185687"/>
              <a:gd name="connsiteX7" fmla="*/ 907034 w 7336731"/>
              <a:gd name="connsiteY7" fmla="*/ 5837266 h 6185687"/>
              <a:gd name="connsiteX8" fmla="*/ 0 w 7336731"/>
              <a:gd name="connsiteY8" fmla="*/ 4037891 h 6185687"/>
              <a:gd name="connsiteX9" fmla="*/ 3137529 w 7336731"/>
              <a:gd name="connsiteY9" fmla="*/ 1897808 h 6185687"/>
              <a:gd name="connsiteX10" fmla="*/ 3142467 w 7336731"/>
              <a:gd name="connsiteY10" fmla="*/ 1905073 h 6185687"/>
              <a:gd name="connsiteX11" fmla="*/ 3131627 w 7336731"/>
              <a:gd name="connsiteY11" fmla="*/ 1901762 h 6185687"/>
              <a:gd name="connsiteX12" fmla="*/ 369776 w 7336731"/>
              <a:gd name="connsiteY12" fmla="*/ 1134648 h 6185687"/>
              <a:gd name="connsiteX13" fmla="*/ 7336731 w 7336731"/>
              <a:gd name="connsiteY13" fmla="*/ 3263260 h 6185687"/>
              <a:gd name="connsiteX14" fmla="*/ 6514252 w 7336731"/>
              <a:gd name="connsiteY14" fmla="*/ 4974051 h 6185687"/>
              <a:gd name="connsiteX15" fmla="*/ 5811285 w 7336731"/>
              <a:gd name="connsiteY15" fmla="*/ 4868571 h 6185687"/>
              <a:gd name="connsiteX16" fmla="*/ 5959379 w 7336731"/>
              <a:gd name="connsiteY16" fmla="*/ 3546238 h 6185687"/>
              <a:gd name="connsiteX17" fmla="*/ 473115 w 7336731"/>
              <a:gd name="connsiteY17" fmla="*/ 3935758 h 6185687"/>
              <a:gd name="connsiteX18" fmla="*/ 6085117 w 7336731"/>
              <a:gd name="connsiteY18" fmla="*/ 0 h 6185687"/>
              <a:gd name="connsiteX19" fmla="*/ 6085119 w 7336731"/>
              <a:gd name="connsiteY19" fmla="*/ 0 h 6185687"/>
              <a:gd name="connsiteX20" fmla="*/ 6499724 w 7336731"/>
              <a:gd name="connsiteY20" fmla="*/ 887500 h 6185687"/>
              <a:gd name="connsiteX21" fmla="*/ 6500129 w 7336731"/>
              <a:gd name="connsiteY21" fmla="*/ 887378 h 6185687"/>
              <a:gd name="connsiteX22" fmla="*/ 7304830 w 7336731"/>
              <a:gd name="connsiteY22" fmla="*/ 2609907 h 6185687"/>
              <a:gd name="connsiteX23" fmla="*/ 6355754 w 7336731"/>
              <a:gd name="connsiteY23" fmla="*/ 2886829 h 6185687"/>
              <a:gd name="connsiteX24" fmla="*/ 3238759 w 7336731"/>
              <a:gd name="connsiteY24" fmla="*/ 1934493 h 618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36731" h="6185687">
                <a:moveTo>
                  <a:pt x="5749197" y="4959767"/>
                </a:moveTo>
                <a:lnTo>
                  <a:pt x="6997873" y="5283614"/>
                </a:lnTo>
                <a:lnTo>
                  <a:pt x="6363509" y="6185687"/>
                </a:lnTo>
                <a:lnTo>
                  <a:pt x="2073760" y="5975614"/>
                </a:lnTo>
                <a:lnTo>
                  <a:pt x="2043088" y="5685602"/>
                </a:lnTo>
                <a:close/>
                <a:moveTo>
                  <a:pt x="5879503" y="3620451"/>
                </a:moveTo>
                <a:lnTo>
                  <a:pt x="5737177" y="4891292"/>
                </a:lnTo>
                <a:lnTo>
                  <a:pt x="907034" y="5837266"/>
                </a:lnTo>
                <a:lnTo>
                  <a:pt x="0" y="4037891"/>
                </a:lnTo>
                <a:close/>
                <a:moveTo>
                  <a:pt x="3137529" y="1897808"/>
                </a:moveTo>
                <a:lnTo>
                  <a:pt x="3142467" y="1905073"/>
                </a:lnTo>
                <a:lnTo>
                  <a:pt x="3131627" y="1901762"/>
                </a:lnTo>
                <a:close/>
                <a:moveTo>
                  <a:pt x="369776" y="1134648"/>
                </a:moveTo>
                <a:lnTo>
                  <a:pt x="7336731" y="3263260"/>
                </a:lnTo>
                <a:lnTo>
                  <a:pt x="6514252" y="4974051"/>
                </a:lnTo>
                <a:lnTo>
                  <a:pt x="5811285" y="4868571"/>
                </a:lnTo>
                <a:lnTo>
                  <a:pt x="5959379" y="3546238"/>
                </a:lnTo>
                <a:lnTo>
                  <a:pt x="473115" y="3935758"/>
                </a:lnTo>
                <a:close/>
                <a:moveTo>
                  <a:pt x="6085117" y="0"/>
                </a:moveTo>
                <a:lnTo>
                  <a:pt x="6085119" y="0"/>
                </a:lnTo>
                <a:lnTo>
                  <a:pt x="6499724" y="887500"/>
                </a:lnTo>
                <a:lnTo>
                  <a:pt x="6500129" y="887378"/>
                </a:lnTo>
                <a:lnTo>
                  <a:pt x="7304830" y="2609907"/>
                </a:lnTo>
                <a:lnTo>
                  <a:pt x="6355754" y="2886829"/>
                </a:lnTo>
                <a:lnTo>
                  <a:pt x="3238759" y="1934493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19C3A0A-C32D-4443-A1C8-326EA766F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7594C2FF-C131-412F-AF89-50BD35FDC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DB6FA769-DD62-4FC0-A111-5213F056D71C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AAC914CC-716F-47A5-9AB8-E909ADFE1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5873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7423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708496" y="432117"/>
            <a:ext cx="4066071" cy="2886830"/>
          </a:xfrm>
          <a:custGeom>
            <a:avLst/>
            <a:gdLst>
              <a:gd name="connsiteX0" fmla="*/ 2856883 w 4108266"/>
              <a:gd name="connsiteY0" fmla="*/ 1 h 2886831"/>
              <a:gd name="connsiteX1" fmla="*/ 3271489 w 4108266"/>
              <a:gd name="connsiteY1" fmla="*/ 887501 h 2886831"/>
              <a:gd name="connsiteX2" fmla="*/ 3271895 w 4108266"/>
              <a:gd name="connsiteY2" fmla="*/ 887380 h 2886831"/>
              <a:gd name="connsiteX3" fmla="*/ 4076595 w 4108266"/>
              <a:gd name="connsiteY3" fmla="*/ 2609909 h 2886831"/>
              <a:gd name="connsiteX4" fmla="*/ 3127520 w 4108266"/>
              <a:gd name="connsiteY4" fmla="*/ 2886831 h 2886831"/>
              <a:gd name="connsiteX5" fmla="*/ 10524 w 4108266"/>
              <a:gd name="connsiteY5" fmla="*/ 1934495 h 2886831"/>
              <a:gd name="connsiteX6" fmla="*/ 0 w 4108266"/>
              <a:gd name="connsiteY6" fmla="*/ 0 h 2886831"/>
              <a:gd name="connsiteX7" fmla="*/ 4108266 w 4108266"/>
              <a:gd name="connsiteY7" fmla="*/ 0 h 2886831"/>
              <a:gd name="connsiteX8" fmla="*/ 4108266 w 4108266"/>
              <a:gd name="connsiteY8" fmla="*/ 1 h 2886831"/>
              <a:gd name="connsiteX9" fmla="*/ 2856883 w 4108266"/>
              <a:gd name="connsiteY9" fmla="*/ 1 h 2886831"/>
              <a:gd name="connsiteX10" fmla="*/ 1 w 4108266"/>
              <a:gd name="connsiteY10" fmla="*/ 1 h 2886831"/>
              <a:gd name="connsiteX11" fmla="*/ 1 w 4108266"/>
              <a:gd name="connsiteY11" fmla="*/ 2886831 h 2886831"/>
              <a:gd name="connsiteX12" fmla="*/ 0 w 4108266"/>
              <a:gd name="connsiteY12" fmla="*/ 2886831 h 2886831"/>
              <a:gd name="connsiteX0" fmla="*/ 2856883 w 4108266"/>
              <a:gd name="connsiteY0" fmla="*/ 1 h 2886831"/>
              <a:gd name="connsiteX1" fmla="*/ 3271489 w 4108266"/>
              <a:gd name="connsiteY1" fmla="*/ 887501 h 2886831"/>
              <a:gd name="connsiteX2" fmla="*/ 3271895 w 4108266"/>
              <a:gd name="connsiteY2" fmla="*/ 887380 h 2886831"/>
              <a:gd name="connsiteX3" fmla="*/ 4076595 w 4108266"/>
              <a:gd name="connsiteY3" fmla="*/ 2609909 h 2886831"/>
              <a:gd name="connsiteX4" fmla="*/ 3127520 w 4108266"/>
              <a:gd name="connsiteY4" fmla="*/ 2886831 h 2886831"/>
              <a:gd name="connsiteX5" fmla="*/ 10524 w 4108266"/>
              <a:gd name="connsiteY5" fmla="*/ 1934495 h 2886831"/>
              <a:gd name="connsiteX6" fmla="*/ 2856883 w 4108266"/>
              <a:gd name="connsiteY6" fmla="*/ 1 h 2886831"/>
              <a:gd name="connsiteX7" fmla="*/ 0 w 4108266"/>
              <a:gd name="connsiteY7" fmla="*/ 0 h 2886831"/>
              <a:gd name="connsiteX8" fmla="*/ 4108266 w 4108266"/>
              <a:gd name="connsiteY8" fmla="*/ 0 h 2886831"/>
              <a:gd name="connsiteX9" fmla="*/ 4108266 w 4108266"/>
              <a:gd name="connsiteY9" fmla="*/ 1 h 2886831"/>
              <a:gd name="connsiteX10" fmla="*/ 2856883 w 4108266"/>
              <a:gd name="connsiteY10" fmla="*/ 1 h 2886831"/>
              <a:gd name="connsiteX11" fmla="*/ 1 w 4108266"/>
              <a:gd name="connsiteY11" fmla="*/ 1 h 2886831"/>
              <a:gd name="connsiteX12" fmla="*/ 1 w 4108266"/>
              <a:gd name="connsiteY12" fmla="*/ 2886831 h 2886831"/>
              <a:gd name="connsiteX13" fmla="*/ 0 w 4108266"/>
              <a:gd name="connsiteY13" fmla="*/ 0 h 2886831"/>
              <a:gd name="connsiteX0" fmla="*/ 2856883 w 4108266"/>
              <a:gd name="connsiteY0" fmla="*/ 1 h 2886831"/>
              <a:gd name="connsiteX1" fmla="*/ 3271489 w 4108266"/>
              <a:gd name="connsiteY1" fmla="*/ 887501 h 2886831"/>
              <a:gd name="connsiteX2" fmla="*/ 3271895 w 4108266"/>
              <a:gd name="connsiteY2" fmla="*/ 887380 h 2886831"/>
              <a:gd name="connsiteX3" fmla="*/ 4076595 w 4108266"/>
              <a:gd name="connsiteY3" fmla="*/ 2609909 h 2886831"/>
              <a:gd name="connsiteX4" fmla="*/ 3127520 w 4108266"/>
              <a:gd name="connsiteY4" fmla="*/ 2886831 h 2886831"/>
              <a:gd name="connsiteX5" fmla="*/ 10524 w 4108266"/>
              <a:gd name="connsiteY5" fmla="*/ 1934495 h 2886831"/>
              <a:gd name="connsiteX6" fmla="*/ 2856883 w 4108266"/>
              <a:gd name="connsiteY6" fmla="*/ 1 h 2886831"/>
              <a:gd name="connsiteX7" fmla="*/ 0 w 4108266"/>
              <a:gd name="connsiteY7" fmla="*/ 0 h 2886831"/>
              <a:gd name="connsiteX8" fmla="*/ 4108266 w 4108266"/>
              <a:gd name="connsiteY8" fmla="*/ 0 h 2886831"/>
              <a:gd name="connsiteX9" fmla="*/ 4108266 w 4108266"/>
              <a:gd name="connsiteY9" fmla="*/ 1 h 2886831"/>
              <a:gd name="connsiteX10" fmla="*/ 2856883 w 4108266"/>
              <a:gd name="connsiteY10" fmla="*/ 1 h 2886831"/>
              <a:gd name="connsiteX11" fmla="*/ 1 w 4108266"/>
              <a:gd name="connsiteY11" fmla="*/ 1 h 2886831"/>
              <a:gd name="connsiteX12" fmla="*/ 0 w 4108266"/>
              <a:gd name="connsiteY12" fmla="*/ 0 h 2886831"/>
              <a:gd name="connsiteX0" fmla="*/ 2856882 w 4108265"/>
              <a:gd name="connsiteY0" fmla="*/ 1 h 2886831"/>
              <a:gd name="connsiteX1" fmla="*/ 3271488 w 4108265"/>
              <a:gd name="connsiteY1" fmla="*/ 887501 h 2886831"/>
              <a:gd name="connsiteX2" fmla="*/ 3271894 w 4108265"/>
              <a:gd name="connsiteY2" fmla="*/ 887380 h 2886831"/>
              <a:gd name="connsiteX3" fmla="*/ 4076594 w 4108265"/>
              <a:gd name="connsiteY3" fmla="*/ 2609909 h 2886831"/>
              <a:gd name="connsiteX4" fmla="*/ 3127519 w 4108265"/>
              <a:gd name="connsiteY4" fmla="*/ 2886831 h 2886831"/>
              <a:gd name="connsiteX5" fmla="*/ 10523 w 4108265"/>
              <a:gd name="connsiteY5" fmla="*/ 1934495 h 2886831"/>
              <a:gd name="connsiteX6" fmla="*/ 2856882 w 4108265"/>
              <a:gd name="connsiteY6" fmla="*/ 1 h 2886831"/>
              <a:gd name="connsiteX7" fmla="*/ 0 w 4108265"/>
              <a:gd name="connsiteY7" fmla="*/ 1 h 2886831"/>
              <a:gd name="connsiteX8" fmla="*/ 4108265 w 4108265"/>
              <a:gd name="connsiteY8" fmla="*/ 0 h 2886831"/>
              <a:gd name="connsiteX9" fmla="*/ 4108265 w 4108265"/>
              <a:gd name="connsiteY9" fmla="*/ 1 h 2886831"/>
              <a:gd name="connsiteX10" fmla="*/ 2856882 w 4108265"/>
              <a:gd name="connsiteY10" fmla="*/ 1 h 2886831"/>
              <a:gd name="connsiteX11" fmla="*/ 0 w 4108265"/>
              <a:gd name="connsiteY11" fmla="*/ 1 h 2886831"/>
              <a:gd name="connsiteX0" fmla="*/ 2846359 w 4097742"/>
              <a:gd name="connsiteY0" fmla="*/ 1 h 2886831"/>
              <a:gd name="connsiteX1" fmla="*/ 3260965 w 4097742"/>
              <a:gd name="connsiteY1" fmla="*/ 887501 h 2886831"/>
              <a:gd name="connsiteX2" fmla="*/ 3261371 w 4097742"/>
              <a:gd name="connsiteY2" fmla="*/ 887380 h 2886831"/>
              <a:gd name="connsiteX3" fmla="*/ 4066071 w 4097742"/>
              <a:gd name="connsiteY3" fmla="*/ 2609909 h 2886831"/>
              <a:gd name="connsiteX4" fmla="*/ 3116996 w 4097742"/>
              <a:gd name="connsiteY4" fmla="*/ 2886831 h 2886831"/>
              <a:gd name="connsiteX5" fmla="*/ 0 w 4097742"/>
              <a:gd name="connsiteY5" fmla="*/ 1934495 h 2886831"/>
              <a:gd name="connsiteX6" fmla="*/ 2846359 w 4097742"/>
              <a:gd name="connsiteY6" fmla="*/ 1 h 2886831"/>
              <a:gd name="connsiteX7" fmla="*/ 2846359 w 4097742"/>
              <a:gd name="connsiteY7" fmla="*/ 1 h 2886831"/>
              <a:gd name="connsiteX8" fmla="*/ 4097742 w 4097742"/>
              <a:gd name="connsiteY8" fmla="*/ 0 h 2886831"/>
              <a:gd name="connsiteX9" fmla="*/ 4097742 w 4097742"/>
              <a:gd name="connsiteY9" fmla="*/ 1 h 2886831"/>
              <a:gd name="connsiteX10" fmla="*/ 2846359 w 4097742"/>
              <a:gd name="connsiteY10" fmla="*/ 1 h 2886831"/>
              <a:gd name="connsiteX0" fmla="*/ 2846359 w 4097742"/>
              <a:gd name="connsiteY0" fmla="*/ 1 h 2886831"/>
              <a:gd name="connsiteX1" fmla="*/ 3260965 w 4097742"/>
              <a:gd name="connsiteY1" fmla="*/ 887501 h 2886831"/>
              <a:gd name="connsiteX2" fmla="*/ 3261371 w 4097742"/>
              <a:gd name="connsiteY2" fmla="*/ 887380 h 2886831"/>
              <a:gd name="connsiteX3" fmla="*/ 4066071 w 4097742"/>
              <a:gd name="connsiteY3" fmla="*/ 2609909 h 2886831"/>
              <a:gd name="connsiteX4" fmla="*/ 3116996 w 4097742"/>
              <a:gd name="connsiteY4" fmla="*/ 2886831 h 2886831"/>
              <a:gd name="connsiteX5" fmla="*/ 0 w 4097742"/>
              <a:gd name="connsiteY5" fmla="*/ 1934495 h 2886831"/>
              <a:gd name="connsiteX6" fmla="*/ 2846359 w 4097742"/>
              <a:gd name="connsiteY6" fmla="*/ 1 h 2886831"/>
              <a:gd name="connsiteX7" fmla="*/ 2846359 w 4097742"/>
              <a:gd name="connsiteY7" fmla="*/ 1 h 2886831"/>
              <a:gd name="connsiteX8" fmla="*/ 4097742 w 4097742"/>
              <a:gd name="connsiteY8" fmla="*/ 0 h 2886831"/>
              <a:gd name="connsiteX9" fmla="*/ 2846359 w 4097742"/>
              <a:gd name="connsiteY9" fmla="*/ 1 h 2886831"/>
              <a:gd name="connsiteX0" fmla="*/ 2846359 w 4066071"/>
              <a:gd name="connsiteY0" fmla="*/ 0 h 2886830"/>
              <a:gd name="connsiteX1" fmla="*/ 3260965 w 4066071"/>
              <a:gd name="connsiteY1" fmla="*/ 887500 h 2886830"/>
              <a:gd name="connsiteX2" fmla="*/ 3261371 w 4066071"/>
              <a:gd name="connsiteY2" fmla="*/ 887379 h 2886830"/>
              <a:gd name="connsiteX3" fmla="*/ 4066071 w 4066071"/>
              <a:gd name="connsiteY3" fmla="*/ 2609908 h 2886830"/>
              <a:gd name="connsiteX4" fmla="*/ 3116996 w 4066071"/>
              <a:gd name="connsiteY4" fmla="*/ 2886830 h 2886830"/>
              <a:gd name="connsiteX5" fmla="*/ 0 w 4066071"/>
              <a:gd name="connsiteY5" fmla="*/ 1934494 h 2886830"/>
              <a:gd name="connsiteX6" fmla="*/ 2846359 w 4066071"/>
              <a:gd name="connsiteY6" fmla="*/ 0 h 28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6071" h="2886830">
                <a:moveTo>
                  <a:pt x="2846359" y="0"/>
                </a:moveTo>
                <a:lnTo>
                  <a:pt x="3260965" y="887500"/>
                </a:lnTo>
                <a:lnTo>
                  <a:pt x="3261371" y="887379"/>
                </a:lnTo>
                <a:lnTo>
                  <a:pt x="4066071" y="2609908"/>
                </a:lnTo>
                <a:lnTo>
                  <a:pt x="3116996" y="2886830"/>
                </a:lnTo>
                <a:lnTo>
                  <a:pt x="0" y="1934494"/>
                </a:lnTo>
                <a:lnTo>
                  <a:pt x="2846359" y="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839513" y="1566765"/>
            <a:ext cx="6966725" cy="3834572"/>
          </a:xfrm>
          <a:custGeom>
            <a:avLst/>
            <a:gdLst>
              <a:gd name="connsiteX0" fmla="*/ 0 w 6966725"/>
              <a:gd name="connsiteY0" fmla="*/ 0 h 3834572"/>
              <a:gd name="connsiteX1" fmla="*/ 6966725 w 6966725"/>
              <a:gd name="connsiteY1" fmla="*/ 2128542 h 3834572"/>
              <a:gd name="connsiteX2" fmla="*/ 6966725 w 6966725"/>
              <a:gd name="connsiteY2" fmla="*/ 2129090 h 3834572"/>
              <a:gd name="connsiteX3" fmla="*/ 6146799 w 6966725"/>
              <a:gd name="connsiteY3" fmla="*/ 3834572 h 3834572"/>
              <a:gd name="connsiteX4" fmla="*/ 6112281 w 6966725"/>
              <a:gd name="connsiteY4" fmla="*/ 3834572 h 3834572"/>
              <a:gd name="connsiteX5" fmla="*/ 5441509 w 6966725"/>
              <a:gd name="connsiteY5" fmla="*/ 3733923 h 3834572"/>
              <a:gd name="connsiteX6" fmla="*/ 5589603 w 6966725"/>
              <a:gd name="connsiteY6" fmla="*/ 2411590 h 3834572"/>
              <a:gd name="connsiteX7" fmla="*/ 103340 w 6966725"/>
              <a:gd name="connsiteY7" fmla="*/ 2801111 h 3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6725" h="3834572">
                <a:moveTo>
                  <a:pt x="0" y="0"/>
                </a:moveTo>
                <a:lnTo>
                  <a:pt x="6966725" y="2128542"/>
                </a:lnTo>
                <a:lnTo>
                  <a:pt x="6966725" y="2129090"/>
                </a:lnTo>
                <a:lnTo>
                  <a:pt x="6146799" y="3834572"/>
                </a:lnTo>
                <a:lnTo>
                  <a:pt x="6112281" y="3834572"/>
                </a:lnTo>
                <a:lnTo>
                  <a:pt x="5441509" y="3733923"/>
                </a:lnTo>
                <a:lnTo>
                  <a:pt x="5589603" y="2411590"/>
                </a:lnTo>
                <a:lnTo>
                  <a:pt x="103340" y="2801111"/>
                </a:lnTo>
                <a:close/>
              </a:path>
            </a:pathLst>
          </a:cu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495800" y="4052568"/>
            <a:ext cx="5853441" cy="2201720"/>
          </a:xfrm>
          <a:custGeom>
            <a:avLst/>
            <a:gdLst>
              <a:gd name="connsiteX0" fmla="*/ 5853441 w 5853441"/>
              <a:gd name="connsiteY0" fmla="*/ 0 h 2201720"/>
              <a:gd name="connsiteX1" fmla="*/ 5711114 w 5853441"/>
              <a:gd name="connsiteY1" fmla="*/ 1270841 h 2201720"/>
              <a:gd name="connsiteX2" fmla="*/ 958047 w 5853441"/>
              <a:gd name="connsiteY2" fmla="*/ 2201720 h 2201720"/>
              <a:gd name="connsiteX3" fmla="*/ 873363 w 5853441"/>
              <a:gd name="connsiteY3" fmla="*/ 2201720 h 2201720"/>
              <a:gd name="connsiteX4" fmla="*/ 0 w 5853441"/>
              <a:gd name="connsiteY4" fmla="*/ 469144 h 2201720"/>
              <a:gd name="connsiteX5" fmla="*/ 0 w 5853441"/>
              <a:gd name="connsiteY5" fmla="*/ 415590 h 220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441" h="2201720">
                <a:moveTo>
                  <a:pt x="5853441" y="0"/>
                </a:moveTo>
                <a:lnTo>
                  <a:pt x="5711114" y="1270841"/>
                </a:lnTo>
                <a:lnTo>
                  <a:pt x="958047" y="2201720"/>
                </a:lnTo>
                <a:lnTo>
                  <a:pt x="873363" y="2201720"/>
                </a:lnTo>
                <a:lnTo>
                  <a:pt x="0" y="469144"/>
                </a:lnTo>
                <a:lnTo>
                  <a:pt x="0" y="41559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6512825" y="5401338"/>
            <a:ext cx="4954786" cy="1216466"/>
          </a:xfrm>
          <a:custGeom>
            <a:avLst/>
            <a:gdLst>
              <a:gd name="connsiteX0" fmla="*/ 0 w 4964030"/>
              <a:gd name="connsiteY0" fmla="*/ 0 h 1218076"/>
              <a:gd name="connsiteX1" fmla="*/ 4964030 w 4964030"/>
              <a:gd name="connsiteY1" fmla="*/ 0 h 1218076"/>
              <a:gd name="connsiteX2" fmla="*/ 4964030 w 4964030"/>
              <a:gd name="connsiteY2" fmla="*/ 1218076 h 1218076"/>
              <a:gd name="connsiteX3" fmla="*/ 4964029 w 4964030"/>
              <a:gd name="connsiteY3" fmla="*/ 1218076 h 1218076"/>
              <a:gd name="connsiteX4" fmla="*/ 4964029 w 4964030"/>
              <a:gd name="connsiteY4" fmla="*/ 314394 h 1218076"/>
              <a:gd name="connsiteX5" fmla="*/ 4964029 w 4964030"/>
              <a:gd name="connsiteY5" fmla="*/ 1 h 1218076"/>
              <a:gd name="connsiteX6" fmla="*/ 3751804 w 4964030"/>
              <a:gd name="connsiteY6" fmla="*/ 1 h 1218076"/>
              <a:gd name="connsiteX7" fmla="*/ 4964029 w 4964030"/>
              <a:gd name="connsiteY7" fmla="*/ 314394 h 1218076"/>
              <a:gd name="connsiteX8" fmla="*/ 4329664 w 4964030"/>
              <a:gd name="connsiteY8" fmla="*/ 1216467 h 1218076"/>
              <a:gd name="connsiteX9" fmla="*/ 39915 w 4964030"/>
              <a:gd name="connsiteY9" fmla="*/ 1006394 h 1218076"/>
              <a:gd name="connsiteX10" fmla="*/ 9243 w 4964030"/>
              <a:gd name="connsiteY10" fmla="*/ 716382 h 1218076"/>
              <a:gd name="connsiteX11" fmla="*/ 3667080 w 4964030"/>
              <a:gd name="connsiteY11" fmla="*/ 1 h 1218076"/>
              <a:gd name="connsiteX12" fmla="*/ 0 w 4964030"/>
              <a:gd name="connsiteY12" fmla="*/ 1 h 1218076"/>
              <a:gd name="connsiteX0" fmla="*/ 0 w 4964030"/>
              <a:gd name="connsiteY0" fmla="*/ 0 h 1218076"/>
              <a:gd name="connsiteX1" fmla="*/ 4964030 w 4964030"/>
              <a:gd name="connsiteY1" fmla="*/ 0 h 1218076"/>
              <a:gd name="connsiteX2" fmla="*/ 4964030 w 4964030"/>
              <a:gd name="connsiteY2" fmla="*/ 1218076 h 1218076"/>
              <a:gd name="connsiteX3" fmla="*/ 4964029 w 4964030"/>
              <a:gd name="connsiteY3" fmla="*/ 314394 h 1218076"/>
              <a:gd name="connsiteX4" fmla="*/ 4964029 w 4964030"/>
              <a:gd name="connsiteY4" fmla="*/ 1 h 1218076"/>
              <a:gd name="connsiteX5" fmla="*/ 3751804 w 4964030"/>
              <a:gd name="connsiteY5" fmla="*/ 1 h 1218076"/>
              <a:gd name="connsiteX6" fmla="*/ 4964029 w 4964030"/>
              <a:gd name="connsiteY6" fmla="*/ 314394 h 1218076"/>
              <a:gd name="connsiteX7" fmla="*/ 4329664 w 4964030"/>
              <a:gd name="connsiteY7" fmla="*/ 1216467 h 1218076"/>
              <a:gd name="connsiteX8" fmla="*/ 39915 w 4964030"/>
              <a:gd name="connsiteY8" fmla="*/ 1006394 h 1218076"/>
              <a:gd name="connsiteX9" fmla="*/ 9243 w 4964030"/>
              <a:gd name="connsiteY9" fmla="*/ 716382 h 1218076"/>
              <a:gd name="connsiteX10" fmla="*/ 3667080 w 4964030"/>
              <a:gd name="connsiteY10" fmla="*/ 1 h 1218076"/>
              <a:gd name="connsiteX11" fmla="*/ 0 w 4964030"/>
              <a:gd name="connsiteY11" fmla="*/ 1 h 1218076"/>
              <a:gd name="connsiteX12" fmla="*/ 0 w 4964030"/>
              <a:gd name="connsiteY12" fmla="*/ 0 h 1218076"/>
              <a:gd name="connsiteX0" fmla="*/ 0 w 4964030"/>
              <a:gd name="connsiteY0" fmla="*/ 0 h 1216467"/>
              <a:gd name="connsiteX1" fmla="*/ 4964030 w 4964030"/>
              <a:gd name="connsiteY1" fmla="*/ 0 h 1216467"/>
              <a:gd name="connsiteX2" fmla="*/ 4964029 w 4964030"/>
              <a:gd name="connsiteY2" fmla="*/ 314394 h 1216467"/>
              <a:gd name="connsiteX3" fmla="*/ 4964029 w 4964030"/>
              <a:gd name="connsiteY3" fmla="*/ 1 h 1216467"/>
              <a:gd name="connsiteX4" fmla="*/ 3751804 w 4964030"/>
              <a:gd name="connsiteY4" fmla="*/ 1 h 1216467"/>
              <a:gd name="connsiteX5" fmla="*/ 4964029 w 4964030"/>
              <a:gd name="connsiteY5" fmla="*/ 314394 h 1216467"/>
              <a:gd name="connsiteX6" fmla="*/ 4329664 w 4964030"/>
              <a:gd name="connsiteY6" fmla="*/ 1216467 h 1216467"/>
              <a:gd name="connsiteX7" fmla="*/ 39915 w 4964030"/>
              <a:gd name="connsiteY7" fmla="*/ 1006394 h 1216467"/>
              <a:gd name="connsiteX8" fmla="*/ 9243 w 4964030"/>
              <a:gd name="connsiteY8" fmla="*/ 716382 h 1216467"/>
              <a:gd name="connsiteX9" fmla="*/ 3667080 w 4964030"/>
              <a:gd name="connsiteY9" fmla="*/ 1 h 1216467"/>
              <a:gd name="connsiteX10" fmla="*/ 0 w 4964030"/>
              <a:gd name="connsiteY10" fmla="*/ 1 h 1216467"/>
              <a:gd name="connsiteX11" fmla="*/ 0 w 4964030"/>
              <a:gd name="connsiteY11" fmla="*/ 0 h 1216467"/>
              <a:gd name="connsiteX0" fmla="*/ 0 w 4964030"/>
              <a:gd name="connsiteY0" fmla="*/ 1 h 1216467"/>
              <a:gd name="connsiteX1" fmla="*/ 4964030 w 4964030"/>
              <a:gd name="connsiteY1" fmla="*/ 0 h 1216467"/>
              <a:gd name="connsiteX2" fmla="*/ 4964029 w 4964030"/>
              <a:gd name="connsiteY2" fmla="*/ 314394 h 1216467"/>
              <a:gd name="connsiteX3" fmla="*/ 4964029 w 4964030"/>
              <a:gd name="connsiteY3" fmla="*/ 1 h 1216467"/>
              <a:gd name="connsiteX4" fmla="*/ 3751804 w 4964030"/>
              <a:gd name="connsiteY4" fmla="*/ 1 h 1216467"/>
              <a:gd name="connsiteX5" fmla="*/ 4964029 w 4964030"/>
              <a:gd name="connsiteY5" fmla="*/ 314394 h 1216467"/>
              <a:gd name="connsiteX6" fmla="*/ 4329664 w 4964030"/>
              <a:gd name="connsiteY6" fmla="*/ 1216467 h 1216467"/>
              <a:gd name="connsiteX7" fmla="*/ 39915 w 4964030"/>
              <a:gd name="connsiteY7" fmla="*/ 1006394 h 1216467"/>
              <a:gd name="connsiteX8" fmla="*/ 9243 w 4964030"/>
              <a:gd name="connsiteY8" fmla="*/ 716382 h 1216467"/>
              <a:gd name="connsiteX9" fmla="*/ 3667080 w 4964030"/>
              <a:gd name="connsiteY9" fmla="*/ 1 h 1216467"/>
              <a:gd name="connsiteX10" fmla="*/ 0 w 4964030"/>
              <a:gd name="connsiteY10" fmla="*/ 1 h 1216467"/>
              <a:gd name="connsiteX0" fmla="*/ 3657837 w 4954787"/>
              <a:gd name="connsiteY0" fmla="*/ 1 h 1216467"/>
              <a:gd name="connsiteX1" fmla="*/ 4954787 w 4954787"/>
              <a:gd name="connsiteY1" fmla="*/ 0 h 1216467"/>
              <a:gd name="connsiteX2" fmla="*/ 4954786 w 4954787"/>
              <a:gd name="connsiteY2" fmla="*/ 314394 h 1216467"/>
              <a:gd name="connsiteX3" fmla="*/ 4954786 w 4954787"/>
              <a:gd name="connsiteY3" fmla="*/ 1 h 1216467"/>
              <a:gd name="connsiteX4" fmla="*/ 3742561 w 4954787"/>
              <a:gd name="connsiteY4" fmla="*/ 1 h 1216467"/>
              <a:gd name="connsiteX5" fmla="*/ 4954786 w 4954787"/>
              <a:gd name="connsiteY5" fmla="*/ 314394 h 1216467"/>
              <a:gd name="connsiteX6" fmla="*/ 4320421 w 4954787"/>
              <a:gd name="connsiteY6" fmla="*/ 1216467 h 1216467"/>
              <a:gd name="connsiteX7" fmla="*/ 30672 w 4954787"/>
              <a:gd name="connsiteY7" fmla="*/ 1006394 h 1216467"/>
              <a:gd name="connsiteX8" fmla="*/ 0 w 4954787"/>
              <a:gd name="connsiteY8" fmla="*/ 716382 h 1216467"/>
              <a:gd name="connsiteX9" fmla="*/ 3657837 w 4954787"/>
              <a:gd name="connsiteY9" fmla="*/ 1 h 1216467"/>
              <a:gd name="connsiteX0" fmla="*/ 3657837 w 4954787"/>
              <a:gd name="connsiteY0" fmla="*/ 1 h 1216467"/>
              <a:gd name="connsiteX1" fmla="*/ 4954787 w 4954787"/>
              <a:gd name="connsiteY1" fmla="*/ 0 h 1216467"/>
              <a:gd name="connsiteX2" fmla="*/ 4954786 w 4954787"/>
              <a:gd name="connsiteY2" fmla="*/ 314394 h 1216467"/>
              <a:gd name="connsiteX3" fmla="*/ 3742561 w 4954787"/>
              <a:gd name="connsiteY3" fmla="*/ 1 h 1216467"/>
              <a:gd name="connsiteX4" fmla="*/ 4954786 w 4954787"/>
              <a:gd name="connsiteY4" fmla="*/ 314394 h 1216467"/>
              <a:gd name="connsiteX5" fmla="*/ 4320421 w 4954787"/>
              <a:gd name="connsiteY5" fmla="*/ 1216467 h 1216467"/>
              <a:gd name="connsiteX6" fmla="*/ 30672 w 4954787"/>
              <a:gd name="connsiteY6" fmla="*/ 1006394 h 1216467"/>
              <a:gd name="connsiteX7" fmla="*/ 0 w 4954787"/>
              <a:gd name="connsiteY7" fmla="*/ 716382 h 1216467"/>
              <a:gd name="connsiteX8" fmla="*/ 3657837 w 4954787"/>
              <a:gd name="connsiteY8" fmla="*/ 1 h 1216467"/>
              <a:gd name="connsiteX0" fmla="*/ 3657837 w 4954787"/>
              <a:gd name="connsiteY0" fmla="*/ 1 h 1216467"/>
              <a:gd name="connsiteX1" fmla="*/ 4954787 w 4954787"/>
              <a:gd name="connsiteY1" fmla="*/ 0 h 1216467"/>
              <a:gd name="connsiteX2" fmla="*/ 4954786 w 4954787"/>
              <a:gd name="connsiteY2" fmla="*/ 314394 h 1216467"/>
              <a:gd name="connsiteX3" fmla="*/ 3742561 w 4954787"/>
              <a:gd name="connsiteY3" fmla="*/ 1 h 1216467"/>
              <a:gd name="connsiteX4" fmla="*/ 4954786 w 4954787"/>
              <a:gd name="connsiteY4" fmla="*/ 314394 h 1216467"/>
              <a:gd name="connsiteX5" fmla="*/ 4320421 w 4954787"/>
              <a:gd name="connsiteY5" fmla="*/ 1216467 h 1216467"/>
              <a:gd name="connsiteX6" fmla="*/ 30672 w 4954787"/>
              <a:gd name="connsiteY6" fmla="*/ 1006394 h 1216467"/>
              <a:gd name="connsiteX7" fmla="*/ 0 w 4954787"/>
              <a:gd name="connsiteY7" fmla="*/ 716382 h 1216467"/>
              <a:gd name="connsiteX8" fmla="*/ 3657837 w 4954787"/>
              <a:gd name="connsiteY8" fmla="*/ 1 h 1216467"/>
              <a:gd name="connsiteX0" fmla="*/ 3657837 w 4954786"/>
              <a:gd name="connsiteY0" fmla="*/ 0 h 1216466"/>
              <a:gd name="connsiteX1" fmla="*/ 4954786 w 4954786"/>
              <a:gd name="connsiteY1" fmla="*/ 314393 h 1216466"/>
              <a:gd name="connsiteX2" fmla="*/ 3742561 w 4954786"/>
              <a:gd name="connsiteY2" fmla="*/ 0 h 1216466"/>
              <a:gd name="connsiteX3" fmla="*/ 4954786 w 4954786"/>
              <a:gd name="connsiteY3" fmla="*/ 314393 h 1216466"/>
              <a:gd name="connsiteX4" fmla="*/ 4320421 w 4954786"/>
              <a:gd name="connsiteY4" fmla="*/ 1216466 h 1216466"/>
              <a:gd name="connsiteX5" fmla="*/ 30672 w 4954786"/>
              <a:gd name="connsiteY5" fmla="*/ 1006393 h 1216466"/>
              <a:gd name="connsiteX6" fmla="*/ 0 w 4954786"/>
              <a:gd name="connsiteY6" fmla="*/ 716381 h 1216466"/>
              <a:gd name="connsiteX7" fmla="*/ 3657837 w 4954786"/>
              <a:gd name="connsiteY7" fmla="*/ 0 h 1216466"/>
              <a:gd name="connsiteX0" fmla="*/ 3657837 w 4954786"/>
              <a:gd name="connsiteY0" fmla="*/ 0 h 1216466"/>
              <a:gd name="connsiteX1" fmla="*/ 4954786 w 4954786"/>
              <a:gd name="connsiteY1" fmla="*/ 314393 h 1216466"/>
              <a:gd name="connsiteX2" fmla="*/ 4954786 w 4954786"/>
              <a:gd name="connsiteY2" fmla="*/ 314393 h 1216466"/>
              <a:gd name="connsiteX3" fmla="*/ 4320421 w 4954786"/>
              <a:gd name="connsiteY3" fmla="*/ 1216466 h 1216466"/>
              <a:gd name="connsiteX4" fmla="*/ 30672 w 4954786"/>
              <a:gd name="connsiteY4" fmla="*/ 1006393 h 1216466"/>
              <a:gd name="connsiteX5" fmla="*/ 0 w 4954786"/>
              <a:gd name="connsiteY5" fmla="*/ 716381 h 1216466"/>
              <a:gd name="connsiteX6" fmla="*/ 3657837 w 4954786"/>
              <a:gd name="connsiteY6" fmla="*/ 0 h 121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4786" h="1216466">
                <a:moveTo>
                  <a:pt x="3657837" y="0"/>
                </a:moveTo>
                <a:lnTo>
                  <a:pt x="4954786" y="314393"/>
                </a:lnTo>
                <a:lnTo>
                  <a:pt x="4954786" y="314393"/>
                </a:lnTo>
                <a:lnTo>
                  <a:pt x="4320421" y="1216466"/>
                </a:lnTo>
                <a:lnTo>
                  <a:pt x="30672" y="1006393"/>
                </a:lnTo>
                <a:lnTo>
                  <a:pt x="0" y="716381"/>
                </a:lnTo>
                <a:lnTo>
                  <a:pt x="3657837" y="0"/>
                </a:lnTo>
                <a:close/>
              </a:path>
            </a:pathLst>
          </a:cu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E4B8158D-B803-4656-9ECC-2EED4801F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4" name="Date and Time Placeholder">
            <a:extLst>
              <a:ext uri="{FF2B5EF4-FFF2-40B4-BE49-F238E27FC236}">
                <a16:creationId xmlns:a16="http://schemas.microsoft.com/office/drawing/2014/main" id="{701B4A96-655F-41C6-9396-B2C81E06B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C4A49A9-D365-4E79-9B28-3B87EBB6AAA3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608EA900-4AD3-4292-BD6D-B2FE7124E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3319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5" grpId="0" animBg="1"/>
          <p:bldP spid="18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5" grpId="0" animBg="1"/>
          <p:bldP spid="18" grpId="0" animBg="1"/>
          <p:bldP spid="21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742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981092" y="0"/>
            <a:ext cx="6710846" cy="6858000"/>
          </a:xfrm>
          <a:custGeom>
            <a:avLst/>
            <a:gdLst>
              <a:gd name="connsiteX0" fmla="*/ 1733174 w 6352002"/>
              <a:gd name="connsiteY0" fmla="*/ 5810634 h 6491288"/>
              <a:gd name="connsiteX1" fmla="*/ 2241510 w 6352002"/>
              <a:gd name="connsiteY1" fmla="*/ 5810634 h 6491288"/>
              <a:gd name="connsiteX2" fmla="*/ 2241510 w 6352002"/>
              <a:gd name="connsiteY2" fmla="*/ 6105932 h 6491288"/>
              <a:gd name="connsiteX3" fmla="*/ 3002226 w 6352002"/>
              <a:gd name="connsiteY3" fmla="*/ 6105932 h 6491288"/>
              <a:gd name="connsiteX4" fmla="*/ 3002226 w 6352002"/>
              <a:gd name="connsiteY4" fmla="*/ 6491288 h 6491288"/>
              <a:gd name="connsiteX5" fmla="*/ 1733174 w 6352002"/>
              <a:gd name="connsiteY5" fmla="*/ 6491288 h 6491288"/>
              <a:gd name="connsiteX6" fmla="*/ 2291918 w 6352002"/>
              <a:gd name="connsiteY6" fmla="*/ 5029731 h 6491288"/>
              <a:gd name="connsiteX7" fmla="*/ 3052634 w 6352002"/>
              <a:gd name="connsiteY7" fmla="*/ 5029731 h 6491288"/>
              <a:gd name="connsiteX8" fmla="*/ 3052634 w 6352002"/>
              <a:gd name="connsiteY8" fmla="*/ 5550221 h 6491288"/>
              <a:gd name="connsiteX9" fmla="*/ 4163678 w 6352002"/>
              <a:gd name="connsiteY9" fmla="*/ 5550221 h 6491288"/>
              <a:gd name="connsiteX10" fmla="*/ 4163678 w 6352002"/>
              <a:gd name="connsiteY10" fmla="*/ 6070725 h 6491288"/>
              <a:gd name="connsiteX11" fmla="*/ 2291918 w 6352002"/>
              <a:gd name="connsiteY11" fmla="*/ 6070725 h 6491288"/>
              <a:gd name="connsiteX12" fmla="*/ 3092749 w 6352002"/>
              <a:gd name="connsiteY12" fmla="*/ 4058637 h 6491288"/>
              <a:gd name="connsiteX13" fmla="*/ 4033633 w 6352002"/>
              <a:gd name="connsiteY13" fmla="*/ 4058637 h 6491288"/>
              <a:gd name="connsiteX14" fmla="*/ 4033633 w 6352002"/>
              <a:gd name="connsiteY14" fmla="*/ 4879869 h 6491288"/>
              <a:gd name="connsiteX15" fmla="*/ 5414931 w 6352002"/>
              <a:gd name="connsiteY15" fmla="*/ 4879869 h 6491288"/>
              <a:gd name="connsiteX16" fmla="*/ 5414931 w 6352002"/>
              <a:gd name="connsiteY16" fmla="*/ 5504419 h 6491288"/>
              <a:gd name="connsiteX17" fmla="*/ 3092749 w 6352002"/>
              <a:gd name="connsiteY17" fmla="*/ 5504419 h 6491288"/>
              <a:gd name="connsiteX18" fmla="*/ 5636124 w 6352002"/>
              <a:gd name="connsiteY18" fmla="*/ 3459108 h 6491288"/>
              <a:gd name="connsiteX19" fmla="*/ 6352002 w 6352002"/>
              <a:gd name="connsiteY19" fmla="*/ 3459108 h 6491288"/>
              <a:gd name="connsiteX20" fmla="*/ 6352002 w 6352002"/>
              <a:gd name="connsiteY20" fmla="*/ 4832465 h 6491288"/>
              <a:gd name="connsiteX21" fmla="*/ 4067983 w 6352002"/>
              <a:gd name="connsiteY21" fmla="*/ 4832465 h 6491288"/>
              <a:gd name="connsiteX22" fmla="*/ 4067983 w 6352002"/>
              <a:gd name="connsiteY22" fmla="*/ 4066356 h 6491288"/>
              <a:gd name="connsiteX23" fmla="*/ 5636124 w 6352002"/>
              <a:gd name="connsiteY23" fmla="*/ 4066356 h 6491288"/>
              <a:gd name="connsiteX24" fmla="*/ 4453418 w 6352002"/>
              <a:gd name="connsiteY24" fmla="*/ 1709571 h 6491288"/>
              <a:gd name="connsiteX25" fmla="*/ 5591155 w 6352002"/>
              <a:gd name="connsiteY25" fmla="*/ 1709571 h 6491288"/>
              <a:gd name="connsiteX26" fmla="*/ 5591155 w 6352002"/>
              <a:gd name="connsiteY26" fmla="*/ 4013571 h 6491288"/>
              <a:gd name="connsiteX27" fmla="*/ 1870993 w 6352002"/>
              <a:gd name="connsiteY27" fmla="*/ 4013571 h 6491288"/>
              <a:gd name="connsiteX28" fmla="*/ 1870993 w 6352002"/>
              <a:gd name="connsiteY28" fmla="*/ 2948653 h 6491288"/>
              <a:gd name="connsiteX29" fmla="*/ 4453418 w 6352002"/>
              <a:gd name="connsiteY29" fmla="*/ 2948653 h 6491288"/>
              <a:gd name="connsiteX30" fmla="*/ 0 w 6352002"/>
              <a:gd name="connsiteY30" fmla="*/ 0 h 6491288"/>
              <a:gd name="connsiteX31" fmla="*/ 4414148 w 6352002"/>
              <a:gd name="connsiteY31" fmla="*/ 0 h 6491288"/>
              <a:gd name="connsiteX32" fmla="*/ 4414148 w 6352002"/>
              <a:gd name="connsiteY32" fmla="*/ 2902727 h 6491288"/>
              <a:gd name="connsiteX33" fmla="*/ 0 w 6352002"/>
              <a:gd name="connsiteY33" fmla="*/ 2902727 h 649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52002" h="6491288">
                <a:moveTo>
                  <a:pt x="1733174" y="5810634"/>
                </a:moveTo>
                <a:lnTo>
                  <a:pt x="2241510" y="5810634"/>
                </a:lnTo>
                <a:lnTo>
                  <a:pt x="2241510" y="6105932"/>
                </a:lnTo>
                <a:lnTo>
                  <a:pt x="3002226" y="6105932"/>
                </a:lnTo>
                <a:lnTo>
                  <a:pt x="3002226" y="6491288"/>
                </a:lnTo>
                <a:lnTo>
                  <a:pt x="1733174" y="6491288"/>
                </a:lnTo>
                <a:close/>
                <a:moveTo>
                  <a:pt x="2291918" y="5029731"/>
                </a:moveTo>
                <a:lnTo>
                  <a:pt x="3052634" y="5029731"/>
                </a:lnTo>
                <a:lnTo>
                  <a:pt x="3052634" y="5550221"/>
                </a:lnTo>
                <a:lnTo>
                  <a:pt x="4163678" y="5550221"/>
                </a:lnTo>
                <a:lnTo>
                  <a:pt x="4163678" y="6070725"/>
                </a:lnTo>
                <a:lnTo>
                  <a:pt x="2291918" y="6070725"/>
                </a:lnTo>
                <a:close/>
                <a:moveTo>
                  <a:pt x="3092749" y="4058637"/>
                </a:moveTo>
                <a:lnTo>
                  <a:pt x="4033633" y="4058637"/>
                </a:lnTo>
                <a:lnTo>
                  <a:pt x="4033633" y="4879869"/>
                </a:lnTo>
                <a:lnTo>
                  <a:pt x="5414931" y="4879869"/>
                </a:lnTo>
                <a:lnTo>
                  <a:pt x="5414931" y="5504419"/>
                </a:lnTo>
                <a:lnTo>
                  <a:pt x="3092749" y="5504419"/>
                </a:lnTo>
                <a:close/>
                <a:moveTo>
                  <a:pt x="5636124" y="3459108"/>
                </a:moveTo>
                <a:lnTo>
                  <a:pt x="6352002" y="3459108"/>
                </a:lnTo>
                <a:lnTo>
                  <a:pt x="6352002" y="4832465"/>
                </a:lnTo>
                <a:lnTo>
                  <a:pt x="4067983" y="4832465"/>
                </a:lnTo>
                <a:lnTo>
                  <a:pt x="4067983" y="4066356"/>
                </a:lnTo>
                <a:lnTo>
                  <a:pt x="5636124" y="4066356"/>
                </a:lnTo>
                <a:close/>
                <a:moveTo>
                  <a:pt x="4453418" y="1709571"/>
                </a:moveTo>
                <a:lnTo>
                  <a:pt x="5591155" y="1709571"/>
                </a:lnTo>
                <a:lnTo>
                  <a:pt x="5591155" y="4013571"/>
                </a:lnTo>
                <a:lnTo>
                  <a:pt x="1870993" y="4013571"/>
                </a:lnTo>
                <a:lnTo>
                  <a:pt x="1870993" y="2948653"/>
                </a:lnTo>
                <a:lnTo>
                  <a:pt x="4453418" y="2948653"/>
                </a:lnTo>
                <a:close/>
                <a:moveTo>
                  <a:pt x="0" y="0"/>
                </a:moveTo>
                <a:lnTo>
                  <a:pt x="4414148" y="0"/>
                </a:lnTo>
                <a:lnTo>
                  <a:pt x="4414148" y="2902727"/>
                </a:lnTo>
                <a:lnTo>
                  <a:pt x="0" y="2902727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05035D0-4A11-40CC-9F25-5A50AAC15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3FDFF09D-2C8D-46D3-95FE-369C4E4C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D6669CEE-E817-4884-8F66-C00A6674D1C6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EEE9F55C-225A-489E-8962-123FDD523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805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993050" y="576117"/>
            <a:ext cx="4229982" cy="5705768"/>
          </a:xfrm>
          <a:custGeom>
            <a:avLst/>
            <a:gdLst>
              <a:gd name="connsiteX0" fmla="*/ 3192052 w 4658240"/>
              <a:gd name="connsiteY0" fmla="*/ 4081040 h 6283439"/>
              <a:gd name="connsiteX1" fmla="*/ 3184474 w 4658240"/>
              <a:gd name="connsiteY1" fmla="*/ 4081148 h 6283439"/>
              <a:gd name="connsiteX2" fmla="*/ 3161003 w 4658240"/>
              <a:gd name="connsiteY2" fmla="*/ 4081237 h 6283439"/>
              <a:gd name="connsiteX3" fmla="*/ 2951085 w 4658240"/>
              <a:gd name="connsiteY3" fmla="*/ 4151023 h 6283439"/>
              <a:gd name="connsiteX4" fmla="*/ 2895602 w 4658240"/>
              <a:gd name="connsiteY4" fmla="*/ 4484529 h 6283439"/>
              <a:gd name="connsiteX5" fmla="*/ 2895602 w 4658240"/>
              <a:gd name="connsiteY5" fmla="*/ 4908335 h 6283439"/>
              <a:gd name="connsiteX6" fmla="*/ 2960272 w 4658240"/>
              <a:gd name="connsiteY6" fmla="*/ 5205269 h 6283439"/>
              <a:gd name="connsiteX7" fmla="*/ 3192052 w 4658240"/>
              <a:gd name="connsiteY7" fmla="*/ 5267039 h 6283439"/>
              <a:gd name="connsiteX8" fmla="*/ 1464446 w 4658240"/>
              <a:gd name="connsiteY8" fmla="*/ 1016401 h 6283439"/>
              <a:gd name="connsiteX9" fmla="*/ 1464446 w 4658240"/>
              <a:gd name="connsiteY9" fmla="*/ 2202399 h 6283439"/>
              <a:gd name="connsiteX10" fmla="*/ 1472024 w 4658240"/>
              <a:gd name="connsiteY10" fmla="*/ 2202291 h 6283439"/>
              <a:gd name="connsiteX11" fmla="*/ 1495496 w 4658240"/>
              <a:gd name="connsiteY11" fmla="*/ 2202202 h 6283439"/>
              <a:gd name="connsiteX12" fmla="*/ 1705414 w 4658240"/>
              <a:gd name="connsiteY12" fmla="*/ 2132416 h 6283439"/>
              <a:gd name="connsiteX13" fmla="*/ 1760896 w 4658240"/>
              <a:gd name="connsiteY13" fmla="*/ 1798910 h 6283439"/>
              <a:gd name="connsiteX14" fmla="*/ 1760896 w 4658240"/>
              <a:gd name="connsiteY14" fmla="*/ 1375104 h 6283439"/>
              <a:gd name="connsiteX15" fmla="*/ 1696226 w 4658240"/>
              <a:gd name="connsiteY15" fmla="*/ 1078169 h 6283439"/>
              <a:gd name="connsiteX16" fmla="*/ 1464446 w 4658240"/>
              <a:gd name="connsiteY16" fmla="*/ 1016401 h 6283439"/>
              <a:gd name="connsiteX17" fmla="*/ 0 w 4658240"/>
              <a:gd name="connsiteY17" fmla="*/ 0 h 6283439"/>
              <a:gd name="connsiteX18" fmla="*/ 1405960 w 4658240"/>
              <a:gd name="connsiteY18" fmla="*/ 0 h 6283439"/>
              <a:gd name="connsiteX19" fmla="*/ 2274874 w 4658240"/>
              <a:gd name="connsiteY19" fmla="*/ 90808 h 6283439"/>
              <a:gd name="connsiteX20" fmla="*/ 2746706 w 4658240"/>
              <a:gd name="connsiteY20" fmla="*/ 357430 h 6283439"/>
              <a:gd name="connsiteX21" fmla="*/ 2962757 w 4658240"/>
              <a:gd name="connsiteY21" fmla="*/ 777367 h 6283439"/>
              <a:gd name="connsiteX22" fmla="*/ 3018367 w 4658240"/>
              <a:gd name="connsiteY22" fmla="*/ 1511876 h 6283439"/>
              <a:gd name="connsiteX23" fmla="*/ 3018367 w 4658240"/>
              <a:gd name="connsiteY23" fmla="*/ 1962202 h 6283439"/>
              <a:gd name="connsiteX24" fmla="*/ 2908064 w 4658240"/>
              <a:gd name="connsiteY24" fmla="*/ 2714959 h 6283439"/>
              <a:gd name="connsiteX25" fmla="*/ 2505814 w 4658240"/>
              <a:gd name="connsiteY25" fmla="*/ 3089009 h 6283439"/>
              <a:gd name="connsiteX26" fmla="*/ 2482060 w 4658240"/>
              <a:gd name="connsiteY26" fmla="*/ 3097628 h 6283439"/>
              <a:gd name="connsiteX27" fmla="*/ 2483777 w 4658240"/>
              <a:gd name="connsiteY27" fmla="*/ 3097234 h 6283439"/>
              <a:gd name="connsiteX28" fmla="*/ 2899166 w 4658240"/>
              <a:gd name="connsiteY28" fmla="*/ 3064835 h 6283439"/>
              <a:gd name="connsiteX29" fmla="*/ 3192052 w 4658240"/>
              <a:gd name="connsiteY29" fmla="*/ 3064835 h 6283439"/>
              <a:gd name="connsiteX30" fmla="*/ 3192052 w 4658240"/>
              <a:gd name="connsiteY30" fmla="*/ 983167 h 6283439"/>
              <a:gd name="connsiteX31" fmla="*/ 4658240 w 4658240"/>
              <a:gd name="connsiteY31" fmla="*/ 983167 h 6283439"/>
              <a:gd name="connsiteX32" fmla="*/ 4658240 w 4658240"/>
              <a:gd name="connsiteY32" fmla="*/ 6283439 h 6283439"/>
              <a:gd name="connsiteX33" fmla="*/ 3250538 w 4658240"/>
              <a:gd name="connsiteY33" fmla="*/ 6283439 h 6283439"/>
              <a:gd name="connsiteX34" fmla="*/ 2381624 w 4658240"/>
              <a:gd name="connsiteY34" fmla="*/ 6192631 h 6283439"/>
              <a:gd name="connsiteX35" fmla="*/ 1909793 w 4658240"/>
              <a:gd name="connsiteY35" fmla="*/ 5926009 h 6283439"/>
              <a:gd name="connsiteX36" fmla="*/ 1693741 w 4658240"/>
              <a:gd name="connsiteY36" fmla="*/ 5506071 h 6283439"/>
              <a:gd name="connsiteX37" fmla="*/ 1638131 w 4658240"/>
              <a:gd name="connsiteY37" fmla="*/ 4771563 h 6283439"/>
              <a:gd name="connsiteX38" fmla="*/ 1638131 w 4658240"/>
              <a:gd name="connsiteY38" fmla="*/ 4321238 h 6283439"/>
              <a:gd name="connsiteX39" fmla="*/ 1748435 w 4658240"/>
              <a:gd name="connsiteY39" fmla="*/ 3568481 h 6283439"/>
              <a:gd name="connsiteX40" fmla="*/ 2150684 w 4658240"/>
              <a:gd name="connsiteY40" fmla="*/ 3194430 h 6283439"/>
              <a:gd name="connsiteX41" fmla="*/ 2174438 w 4658240"/>
              <a:gd name="connsiteY41" fmla="*/ 3185811 h 6283439"/>
              <a:gd name="connsiteX42" fmla="*/ 2172721 w 4658240"/>
              <a:gd name="connsiteY42" fmla="*/ 3186204 h 6283439"/>
              <a:gd name="connsiteX43" fmla="*/ 1757333 w 4658240"/>
              <a:gd name="connsiteY43" fmla="*/ 3218603 h 6283439"/>
              <a:gd name="connsiteX44" fmla="*/ 1464446 w 4658240"/>
              <a:gd name="connsiteY44" fmla="*/ 3218603 h 6283439"/>
              <a:gd name="connsiteX45" fmla="*/ 1464446 w 4658240"/>
              <a:gd name="connsiteY45" fmla="*/ 5300271 h 6283439"/>
              <a:gd name="connsiteX46" fmla="*/ 0 w 4658240"/>
              <a:gd name="connsiteY46" fmla="*/ 5300271 h 628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58240" h="6283439">
                <a:moveTo>
                  <a:pt x="3192052" y="4081040"/>
                </a:moveTo>
                <a:lnTo>
                  <a:pt x="3184474" y="4081148"/>
                </a:lnTo>
                <a:cubicBezTo>
                  <a:pt x="3178396" y="4081207"/>
                  <a:pt x="3170572" y="4081237"/>
                  <a:pt x="3161003" y="4081237"/>
                </a:cubicBezTo>
                <a:cubicBezTo>
                  <a:pt x="3058046" y="4081237"/>
                  <a:pt x="2988074" y="4104499"/>
                  <a:pt x="2951085" y="4151023"/>
                </a:cubicBezTo>
                <a:cubicBezTo>
                  <a:pt x="2914096" y="4197546"/>
                  <a:pt x="2895602" y="4308715"/>
                  <a:pt x="2895602" y="4484529"/>
                </a:cubicBezTo>
                <a:lnTo>
                  <a:pt x="2895602" y="4908335"/>
                </a:lnTo>
                <a:cubicBezTo>
                  <a:pt x="2895602" y="5065112"/>
                  <a:pt x="2917159" y="5164090"/>
                  <a:pt x="2960272" y="5205269"/>
                </a:cubicBezTo>
                <a:cubicBezTo>
                  <a:pt x="3003386" y="5246448"/>
                  <a:pt x="3080646" y="5267039"/>
                  <a:pt x="3192052" y="5267039"/>
                </a:cubicBezTo>
                <a:close/>
                <a:moveTo>
                  <a:pt x="1464446" y="1016401"/>
                </a:moveTo>
                <a:lnTo>
                  <a:pt x="1464446" y="2202399"/>
                </a:lnTo>
                <a:lnTo>
                  <a:pt x="1472024" y="2202291"/>
                </a:lnTo>
                <a:cubicBezTo>
                  <a:pt x="1478103" y="2202232"/>
                  <a:pt x="1485927" y="2202202"/>
                  <a:pt x="1495496" y="2202202"/>
                </a:cubicBezTo>
                <a:cubicBezTo>
                  <a:pt x="1598453" y="2202202"/>
                  <a:pt x="1668426" y="2178941"/>
                  <a:pt x="1705414" y="2132416"/>
                </a:cubicBezTo>
                <a:cubicBezTo>
                  <a:pt x="1742402" y="2085892"/>
                  <a:pt x="1760896" y="1974724"/>
                  <a:pt x="1760896" y="1798910"/>
                </a:cubicBezTo>
                <a:lnTo>
                  <a:pt x="1760896" y="1375104"/>
                </a:lnTo>
                <a:cubicBezTo>
                  <a:pt x="1760896" y="1218327"/>
                  <a:pt x="1739339" y="1119349"/>
                  <a:pt x="1696226" y="1078169"/>
                </a:cubicBezTo>
                <a:cubicBezTo>
                  <a:pt x="1653112" y="1036990"/>
                  <a:pt x="1575852" y="1016401"/>
                  <a:pt x="1464446" y="1016401"/>
                </a:cubicBezTo>
                <a:close/>
                <a:moveTo>
                  <a:pt x="0" y="0"/>
                </a:moveTo>
                <a:lnTo>
                  <a:pt x="1405960" y="0"/>
                </a:lnTo>
                <a:cubicBezTo>
                  <a:pt x="1777643" y="0"/>
                  <a:pt x="2067281" y="30269"/>
                  <a:pt x="2274874" y="90808"/>
                </a:cubicBezTo>
                <a:cubicBezTo>
                  <a:pt x="2482467" y="151347"/>
                  <a:pt x="2639744" y="240221"/>
                  <a:pt x="2746706" y="357430"/>
                </a:cubicBezTo>
                <a:cubicBezTo>
                  <a:pt x="2853666" y="474639"/>
                  <a:pt x="2925684" y="614618"/>
                  <a:pt x="2962757" y="777367"/>
                </a:cubicBezTo>
                <a:cubicBezTo>
                  <a:pt x="2999830" y="940117"/>
                  <a:pt x="3018367" y="1184953"/>
                  <a:pt x="3018367" y="1511876"/>
                </a:cubicBezTo>
                <a:lnTo>
                  <a:pt x="3018367" y="1962202"/>
                </a:lnTo>
                <a:cubicBezTo>
                  <a:pt x="3018367" y="2301069"/>
                  <a:pt x="2981599" y="2551989"/>
                  <a:pt x="2908064" y="2714959"/>
                </a:cubicBezTo>
                <a:cubicBezTo>
                  <a:pt x="2834527" y="2877928"/>
                  <a:pt x="2700445" y="3002612"/>
                  <a:pt x="2505814" y="3089009"/>
                </a:cubicBezTo>
                <a:lnTo>
                  <a:pt x="2482060" y="3097628"/>
                </a:lnTo>
                <a:lnTo>
                  <a:pt x="2483777" y="3097234"/>
                </a:lnTo>
                <a:cubicBezTo>
                  <a:pt x="2608525" y="3075635"/>
                  <a:pt x="2746987" y="3064835"/>
                  <a:pt x="2899166" y="3064835"/>
                </a:cubicBezTo>
                <a:lnTo>
                  <a:pt x="3192052" y="3064835"/>
                </a:lnTo>
                <a:lnTo>
                  <a:pt x="3192052" y="983167"/>
                </a:lnTo>
                <a:lnTo>
                  <a:pt x="4658240" y="983167"/>
                </a:lnTo>
                <a:lnTo>
                  <a:pt x="4658240" y="6283439"/>
                </a:lnTo>
                <a:lnTo>
                  <a:pt x="3250538" y="6283439"/>
                </a:lnTo>
                <a:cubicBezTo>
                  <a:pt x="2878856" y="6283439"/>
                  <a:pt x="2589218" y="6253170"/>
                  <a:pt x="2381624" y="6192631"/>
                </a:cubicBezTo>
                <a:cubicBezTo>
                  <a:pt x="2174031" y="6132092"/>
                  <a:pt x="2016754" y="6043218"/>
                  <a:pt x="1909793" y="5926009"/>
                </a:cubicBezTo>
                <a:cubicBezTo>
                  <a:pt x="1802832" y="5808800"/>
                  <a:pt x="1730815" y="5668821"/>
                  <a:pt x="1693741" y="5506071"/>
                </a:cubicBezTo>
                <a:cubicBezTo>
                  <a:pt x="1656668" y="5343322"/>
                  <a:pt x="1638131" y="5098486"/>
                  <a:pt x="1638131" y="4771563"/>
                </a:cubicBezTo>
                <a:lnTo>
                  <a:pt x="1638131" y="4321238"/>
                </a:lnTo>
                <a:cubicBezTo>
                  <a:pt x="1638131" y="3982369"/>
                  <a:pt x="1674899" y="3731450"/>
                  <a:pt x="1748435" y="3568481"/>
                </a:cubicBezTo>
                <a:cubicBezTo>
                  <a:pt x="1821971" y="3405511"/>
                  <a:pt x="1956054" y="3280828"/>
                  <a:pt x="2150684" y="3194430"/>
                </a:cubicBezTo>
                <a:lnTo>
                  <a:pt x="2174438" y="3185811"/>
                </a:lnTo>
                <a:lnTo>
                  <a:pt x="2172721" y="3186204"/>
                </a:lnTo>
                <a:cubicBezTo>
                  <a:pt x="2047974" y="3207804"/>
                  <a:pt x="1909512" y="3218603"/>
                  <a:pt x="1757333" y="3218603"/>
                </a:cubicBezTo>
                <a:lnTo>
                  <a:pt x="1464446" y="3218603"/>
                </a:lnTo>
                <a:lnTo>
                  <a:pt x="1464446" y="5300271"/>
                </a:lnTo>
                <a:lnTo>
                  <a:pt x="0" y="5300271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drop picture</a:t>
            </a:r>
          </a:p>
          <a:p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9248322-144F-4E47-8BAD-81CD840BE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6FFB1304-422A-4D44-8706-E752CED74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D8CD1D8-E3AE-4942-93D3-AFB1024FB3D4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590E7500-7223-4BD5-AB90-8749B1474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4603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478440" y="0"/>
            <a:ext cx="380712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0288440" y="0"/>
            <a:ext cx="3807120" cy="6858000"/>
          </a:xfr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F851DCAE-F8E1-4D99-A042-FC7414D93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3" name="Date and Time Placeholder">
            <a:extLst>
              <a:ext uri="{FF2B5EF4-FFF2-40B4-BE49-F238E27FC236}">
                <a16:creationId xmlns:a16="http://schemas.microsoft.com/office/drawing/2014/main" id="{914E430F-DEB4-4119-A3E3-BB1483C43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86258891-F397-48F6-8C91-24146C09E557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D1A0CCD9-B3FB-4274-BCBA-8D5FC3469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478023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807120" cy="6858000"/>
          </a:xfr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F851DCAE-F8E1-4D99-A042-FC7414D93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3" name="Date and Time Placeholder">
            <a:extLst>
              <a:ext uri="{FF2B5EF4-FFF2-40B4-BE49-F238E27FC236}">
                <a16:creationId xmlns:a16="http://schemas.microsoft.com/office/drawing/2014/main" id="{914E430F-DEB4-4119-A3E3-BB1483C43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6282E0D2-5ACE-4203-BEA1-309A6D703B2D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D1A0CCD9-B3FB-4274-BCBA-8D5FC3469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02304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683A0A-A529-44DC-AFCD-2D65862B2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5424" y="476765"/>
            <a:ext cx="6164686" cy="6244710"/>
          </a:xfrm>
          <a:custGeom>
            <a:avLst/>
            <a:gdLst>
              <a:gd name="connsiteX0" fmla="*/ 3381935 w 6164686"/>
              <a:gd name="connsiteY0" fmla="*/ 2588772 h 6244710"/>
              <a:gd name="connsiteX1" fmla="*/ 4793287 w 6164686"/>
              <a:gd name="connsiteY1" fmla="*/ 4380462 h 6244710"/>
              <a:gd name="connsiteX2" fmla="*/ 2426650 w 6164686"/>
              <a:gd name="connsiteY2" fmla="*/ 6244710 h 6244710"/>
              <a:gd name="connsiteX3" fmla="*/ 1015299 w 6164686"/>
              <a:gd name="connsiteY3" fmla="*/ 4453020 h 6244710"/>
              <a:gd name="connsiteX4" fmla="*/ 3708089 w 6164686"/>
              <a:gd name="connsiteY4" fmla="*/ 0 h 6244710"/>
              <a:gd name="connsiteX5" fmla="*/ 6164686 w 6164686"/>
              <a:gd name="connsiteY5" fmla="*/ 3118613 h 6244710"/>
              <a:gd name="connsiteX6" fmla="*/ 4820650 w 6164686"/>
              <a:gd name="connsiteY6" fmla="*/ 4177338 h 6244710"/>
              <a:gd name="connsiteX7" fmla="*/ 3408556 w 6164686"/>
              <a:gd name="connsiteY7" fmla="*/ 2384705 h 6244710"/>
              <a:gd name="connsiteX8" fmla="*/ 1046444 w 6164686"/>
              <a:gd name="connsiteY8" fmla="*/ 4245388 h 6244710"/>
              <a:gd name="connsiteX9" fmla="*/ 1043294 w 6164686"/>
              <a:gd name="connsiteY9" fmla="*/ 4245388 h 6244710"/>
              <a:gd name="connsiteX10" fmla="*/ 0 w 6164686"/>
              <a:gd name="connsiteY10" fmla="*/ 2920942 h 6244710"/>
              <a:gd name="connsiteX11" fmla="*/ 0 w 6164686"/>
              <a:gd name="connsiteY11" fmla="*/ 2920937 h 624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686" h="6244710">
                <a:moveTo>
                  <a:pt x="3381935" y="2588772"/>
                </a:moveTo>
                <a:lnTo>
                  <a:pt x="4793287" y="4380462"/>
                </a:lnTo>
                <a:lnTo>
                  <a:pt x="2426650" y="6244710"/>
                </a:lnTo>
                <a:lnTo>
                  <a:pt x="1015299" y="4453020"/>
                </a:lnTo>
                <a:close/>
                <a:moveTo>
                  <a:pt x="3708089" y="0"/>
                </a:moveTo>
                <a:lnTo>
                  <a:pt x="6164686" y="3118613"/>
                </a:lnTo>
                <a:lnTo>
                  <a:pt x="4820650" y="4177338"/>
                </a:lnTo>
                <a:lnTo>
                  <a:pt x="3408556" y="2384705"/>
                </a:lnTo>
                <a:lnTo>
                  <a:pt x="1046444" y="4245388"/>
                </a:lnTo>
                <a:lnTo>
                  <a:pt x="1043294" y="4245388"/>
                </a:lnTo>
                <a:lnTo>
                  <a:pt x="0" y="2920942"/>
                </a:lnTo>
                <a:lnTo>
                  <a:pt x="0" y="2920937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816E9-F19F-4713-8849-1EBB8008A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3A72B-68F3-4C2D-A1BF-4FC627966C1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11467-C5AD-4070-97BE-92110AE61FE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05D20-68C6-4BF3-A4D4-BA0EAD9A02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5023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66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343285" y="576116"/>
            <a:ext cx="3710156" cy="3257928"/>
          </a:xfrm>
          <a:custGeom>
            <a:avLst/>
            <a:gdLst>
              <a:gd name="connsiteX0" fmla="*/ 3573486 w 5623083"/>
              <a:gd name="connsiteY0" fmla="*/ 3265590 h 4937688"/>
              <a:gd name="connsiteX1" fmla="*/ 4296147 w 5623083"/>
              <a:gd name="connsiteY1" fmla="*/ 3788403 h 4937688"/>
              <a:gd name="connsiteX2" fmla="*/ 3744659 w 5623083"/>
              <a:gd name="connsiteY2" fmla="*/ 4550699 h 4937688"/>
              <a:gd name="connsiteX3" fmla="*/ 3021999 w 5623083"/>
              <a:gd name="connsiteY3" fmla="*/ 4027887 h 4937688"/>
              <a:gd name="connsiteX4" fmla="*/ 4900424 w 5623083"/>
              <a:gd name="connsiteY4" fmla="*/ 3015338 h 4937688"/>
              <a:gd name="connsiteX5" fmla="*/ 5623083 w 5623083"/>
              <a:gd name="connsiteY5" fmla="*/ 3538150 h 4937688"/>
              <a:gd name="connsiteX6" fmla="*/ 5071597 w 5623083"/>
              <a:gd name="connsiteY6" fmla="*/ 4300446 h 4937688"/>
              <a:gd name="connsiteX7" fmla="*/ 4348936 w 5623083"/>
              <a:gd name="connsiteY7" fmla="*/ 3777634 h 4937688"/>
              <a:gd name="connsiteX8" fmla="*/ 4144298 w 5623083"/>
              <a:gd name="connsiteY8" fmla="*/ 2480311 h 4937688"/>
              <a:gd name="connsiteX9" fmla="*/ 4866958 w 5623083"/>
              <a:gd name="connsiteY9" fmla="*/ 3003124 h 4937688"/>
              <a:gd name="connsiteX10" fmla="*/ 4315471 w 5623083"/>
              <a:gd name="connsiteY10" fmla="*/ 3765421 h 4937688"/>
              <a:gd name="connsiteX11" fmla="*/ 3592810 w 5623083"/>
              <a:gd name="connsiteY11" fmla="*/ 3242608 h 4937688"/>
              <a:gd name="connsiteX12" fmla="*/ 2529064 w 5623083"/>
              <a:gd name="connsiteY12" fmla="*/ 2067575 h 4937688"/>
              <a:gd name="connsiteX13" fmla="*/ 3754170 w 5623083"/>
              <a:gd name="connsiteY13" fmla="*/ 2953887 h 4937688"/>
              <a:gd name="connsiteX14" fmla="*/ 2318978 w 5623083"/>
              <a:gd name="connsiteY14" fmla="*/ 4937688 h 4937688"/>
              <a:gd name="connsiteX15" fmla="*/ 2310723 w 5623083"/>
              <a:gd name="connsiteY15" fmla="*/ 4937688 h 4937688"/>
              <a:gd name="connsiteX16" fmla="*/ 1091035 w 5623083"/>
              <a:gd name="connsiteY16" fmla="*/ 4055298 h 4937688"/>
              <a:gd name="connsiteX17" fmla="*/ 4715108 w 5623083"/>
              <a:gd name="connsiteY17" fmla="*/ 1681457 h 4937688"/>
              <a:gd name="connsiteX18" fmla="*/ 5437768 w 5623083"/>
              <a:gd name="connsiteY18" fmla="*/ 2204270 h 4937688"/>
              <a:gd name="connsiteX19" fmla="*/ 4886281 w 5623083"/>
              <a:gd name="connsiteY19" fmla="*/ 2966566 h 4937688"/>
              <a:gd name="connsiteX20" fmla="*/ 4163620 w 5623083"/>
              <a:gd name="connsiteY20" fmla="*/ 2443754 h 4937688"/>
              <a:gd name="connsiteX21" fmla="*/ 1429025 w 5623083"/>
              <a:gd name="connsiteY21" fmla="*/ 1281511 h 4937688"/>
              <a:gd name="connsiteX22" fmla="*/ 2491894 w 5623083"/>
              <a:gd name="connsiteY22" fmla="*/ 2050450 h 4937688"/>
              <a:gd name="connsiteX23" fmla="*/ 1062870 w 5623083"/>
              <a:gd name="connsiteY23" fmla="*/ 4025726 h 4937688"/>
              <a:gd name="connsiteX24" fmla="*/ 0 w 5623083"/>
              <a:gd name="connsiteY24" fmla="*/ 3256786 h 4937688"/>
              <a:gd name="connsiteX25" fmla="*/ 3458941 w 5623083"/>
              <a:gd name="connsiteY25" fmla="*/ 783845 h 4937688"/>
              <a:gd name="connsiteX26" fmla="*/ 4682289 w 5623083"/>
              <a:gd name="connsiteY26" fmla="*/ 1668882 h 4937688"/>
              <a:gd name="connsiteX27" fmla="*/ 3783153 w 5623083"/>
              <a:gd name="connsiteY27" fmla="*/ 2911718 h 4937688"/>
              <a:gd name="connsiteX28" fmla="*/ 2559804 w 5623083"/>
              <a:gd name="connsiteY28" fmla="*/ 2026680 h 4937688"/>
              <a:gd name="connsiteX29" fmla="*/ 2354006 w 5623083"/>
              <a:gd name="connsiteY29" fmla="*/ 0 h 4937688"/>
              <a:gd name="connsiteX30" fmla="*/ 3416876 w 5623083"/>
              <a:gd name="connsiteY30" fmla="*/ 768939 h 4937688"/>
              <a:gd name="connsiteX31" fmla="*/ 2517740 w 5623083"/>
              <a:gd name="connsiteY31" fmla="*/ 2011775 h 4937688"/>
              <a:gd name="connsiteX32" fmla="*/ 1454870 w 5623083"/>
              <a:gd name="connsiteY32" fmla="*/ 1242836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23083" h="4937688">
                <a:moveTo>
                  <a:pt x="3573486" y="3265590"/>
                </a:moveTo>
                <a:lnTo>
                  <a:pt x="4296147" y="3788403"/>
                </a:lnTo>
                <a:lnTo>
                  <a:pt x="3744659" y="4550699"/>
                </a:lnTo>
                <a:lnTo>
                  <a:pt x="3021999" y="4027887"/>
                </a:lnTo>
                <a:close/>
                <a:moveTo>
                  <a:pt x="4900424" y="3015338"/>
                </a:moveTo>
                <a:lnTo>
                  <a:pt x="5623083" y="3538150"/>
                </a:lnTo>
                <a:lnTo>
                  <a:pt x="5071597" y="4300446"/>
                </a:lnTo>
                <a:lnTo>
                  <a:pt x="4348936" y="3777634"/>
                </a:lnTo>
                <a:close/>
                <a:moveTo>
                  <a:pt x="4144298" y="2480311"/>
                </a:moveTo>
                <a:lnTo>
                  <a:pt x="4866958" y="3003124"/>
                </a:lnTo>
                <a:lnTo>
                  <a:pt x="4315471" y="3765421"/>
                </a:lnTo>
                <a:lnTo>
                  <a:pt x="3592810" y="3242608"/>
                </a:lnTo>
                <a:close/>
                <a:moveTo>
                  <a:pt x="2529064" y="2067575"/>
                </a:moveTo>
                <a:lnTo>
                  <a:pt x="3754170" y="2953887"/>
                </a:lnTo>
                <a:lnTo>
                  <a:pt x="2318978" y="4937688"/>
                </a:lnTo>
                <a:lnTo>
                  <a:pt x="2310723" y="4937688"/>
                </a:lnTo>
                <a:lnTo>
                  <a:pt x="1091035" y="4055298"/>
                </a:lnTo>
                <a:close/>
                <a:moveTo>
                  <a:pt x="4715108" y="1681457"/>
                </a:moveTo>
                <a:lnTo>
                  <a:pt x="5437768" y="2204270"/>
                </a:lnTo>
                <a:lnTo>
                  <a:pt x="4886281" y="2966566"/>
                </a:lnTo>
                <a:lnTo>
                  <a:pt x="4163620" y="2443754"/>
                </a:lnTo>
                <a:close/>
                <a:moveTo>
                  <a:pt x="1429025" y="1281511"/>
                </a:moveTo>
                <a:lnTo>
                  <a:pt x="2491894" y="2050450"/>
                </a:lnTo>
                <a:lnTo>
                  <a:pt x="1062870" y="4025726"/>
                </a:lnTo>
                <a:lnTo>
                  <a:pt x="0" y="3256786"/>
                </a:lnTo>
                <a:close/>
                <a:moveTo>
                  <a:pt x="3458941" y="783845"/>
                </a:moveTo>
                <a:lnTo>
                  <a:pt x="4682289" y="1668882"/>
                </a:lnTo>
                <a:lnTo>
                  <a:pt x="3783153" y="2911718"/>
                </a:lnTo>
                <a:lnTo>
                  <a:pt x="2559804" y="2026680"/>
                </a:lnTo>
                <a:close/>
                <a:moveTo>
                  <a:pt x="2354006" y="0"/>
                </a:moveTo>
                <a:lnTo>
                  <a:pt x="3416876" y="768939"/>
                </a:lnTo>
                <a:lnTo>
                  <a:pt x="2517740" y="2011775"/>
                </a:lnTo>
                <a:lnTo>
                  <a:pt x="1454870" y="1242836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927995" y="3023956"/>
            <a:ext cx="3710161" cy="3257928"/>
          </a:xfrm>
          <a:custGeom>
            <a:avLst/>
            <a:gdLst>
              <a:gd name="connsiteX0" fmla="*/ 3105343 w 5623083"/>
              <a:gd name="connsiteY0" fmla="*/ 2925912 h 4937687"/>
              <a:gd name="connsiteX1" fmla="*/ 4168213 w 5623083"/>
              <a:gd name="connsiteY1" fmla="*/ 3694851 h 4937687"/>
              <a:gd name="connsiteX2" fmla="*/ 3269077 w 5623083"/>
              <a:gd name="connsiteY2" fmla="*/ 4937687 h 4937687"/>
              <a:gd name="connsiteX3" fmla="*/ 2206207 w 5623083"/>
              <a:gd name="connsiteY3" fmla="*/ 4168748 h 4937687"/>
              <a:gd name="connsiteX4" fmla="*/ 1839930 w 5623083"/>
              <a:gd name="connsiteY4" fmla="*/ 2025969 h 4937687"/>
              <a:gd name="connsiteX5" fmla="*/ 3063279 w 5623083"/>
              <a:gd name="connsiteY5" fmla="*/ 2911007 h 4937687"/>
              <a:gd name="connsiteX6" fmla="*/ 2164142 w 5623083"/>
              <a:gd name="connsiteY6" fmla="*/ 4153842 h 4937687"/>
              <a:gd name="connsiteX7" fmla="*/ 940794 w 5623083"/>
              <a:gd name="connsiteY7" fmla="*/ 3268805 h 4937687"/>
              <a:gd name="connsiteX8" fmla="*/ 736802 w 5623083"/>
              <a:gd name="connsiteY8" fmla="*/ 1971121 h 4937687"/>
              <a:gd name="connsiteX9" fmla="*/ 1459463 w 5623083"/>
              <a:gd name="connsiteY9" fmla="*/ 2493933 h 4937687"/>
              <a:gd name="connsiteX10" fmla="*/ 907975 w 5623083"/>
              <a:gd name="connsiteY10" fmla="*/ 3256230 h 4937687"/>
              <a:gd name="connsiteX11" fmla="*/ 185315 w 5623083"/>
              <a:gd name="connsiteY11" fmla="*/ 2733417 h 4937687"/>
              <a:gd name="connsiteX12" fmla="*/ 1307612 w 5623083"/>
              <a:gd name="connsiteY12" fmla="*/ 1172266 h 4937687"/>
              <a:gd name="connsiteX13" fmla="*/ 2030273 w 5623083"/>
              <a:gd name="connsiteY13" fmla="*/ 1695079 h 4937687"/>
              <a:gd name="connsiteX14" fmla="*/ 1478785 w 5623083"/>
              <a:gd name="connsiteY14" fmla="*/ 2457376 h 4937687"/>
              <a:gd name="connsiteX15" fmla="*/ 756125 w 5623083"/>
              <a:gd name="connsiteY15" fmla="*/ 1934563 h 4937687"/>
              <a:gd name="connsiteX16" fmla="*/ 4560213 w 5623083"/>
              <a:gd name="connsiteY16" fmla="*/ 911961 h 4937687"/>
              <a:gd name="connsiteX17" fmla="*/ 5623083 w 5623083"/>
              <a:gd name="connsiteY17" fmla="*/ 1680901 h 4937687"/>
              <a:gd name="connsiteX18" fmla="*/ 4194058 w 5623083"/>
              <a:gd name="connsiteY18" fmla="*/ 3656176 h 4937687"/>
              <a:gd name="connsiteX19" fmla="*/ 3131189 w 5623083"/>
              <a:gd name="connsiteY19" fmla="*/ 2887237 h 4937687"/>
              <a:gd name="connsiteX20" fmla="*/ 551486 w 5623083"/>
              <a:gd name="connsiteY20" fmla="*/ 637241 h 4937687"/>
              <a:gd name="connsiteX21" fmla="*/ 1274147 w 5623083"/>
              <a:gd name="connsiteY21" fmla="*/ 1160053 h 4937687"/>
              <a:gd name="connsiteX22" fmla="*/ 722659 w 5623083"/>
              <a:gd name="connsiteY22" fmla="*/ 1922349 h 4937687"/>
              <a:gd name="connsiteX23" fmla="*/ 0 w 5623083"/>
              <a:gd name="connsiteY23" fmla="*/ 1399537 h 4937687"/>
              <a:gd name="connsiteX24" fmla="*/ 1878424 w 5623083"/>
              <a:gd name="connsiteY24" fmla="*/ 386988 h 4937687"/>
              <a:gd name="connsiteX25" fmla="*/ 2601084 w 5623083"/>
              <a:gd name="connsiteY25" fmla="*/ 909800 h 4937687"/>
              <a:gd name="connsiteX26" fmla="*/ 2049597 w 5623083"/>
              <a:gd name="connsiteY26" fmla="*/ 1672097 h 4937687"/>
              <a:gd name="connsiteX27" fmla="*/ 1326936 w 5623083"/>
              <a:gd name="connsiteY27" fmla="*/ 1149284 h 4937687"/>
              <a:gd name="connsiteX28" fmla="*/ 3304104 w 5623083"/>
              <a:gd name="connsiteY28" fmla="*/ 0 h 4937687"/>
              <a:gd name="connsiteX29" fmla="*/ 3312361 w 5623083"/>
              <a:gd name="connsiteY29" fmla="*/ 0 h 4937687"/>
              <a:gd name="connsiteX30" fmla="*/ 4532048 w 5623083"/>
              <a:gd name="connsiteY30" fmla="*/ 882389 h 4937687"/>
              <a:gd name="connsiteX31" fmla="*/ 3094019 w 5623083"/>
              <a:gd name="connsiteY31" fmla="*/ 2870112 h 4937687"/>
              <a:gd name="connsiteX32" fmla="*/ 1868913 w 5623083"/>
              <a:gd name="connsiteY32" fmla="*/ 1983800 h 493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23083" h="4937687">
                <a:moveTo>
                  <a:pt x="3105343" y="2925912"/>
                </a:moveTo>
                <a:lnTo>
                  <a:pt x="4168213" y="3694851"/>
                </a:lnTo>
                <a:lnTo>
                  <a:pt x="3269077" y="4937687"/>
                </a:lnTo>
                <a:lnTo>
                  <a:pt x="2206207" y="4168748"/>
                </a:lnTo>
                <a:close/>
                <a:moveTo>
                  <a:pt x="1839930" y="2025969"/>
                </a:moveTo>
                <a:lnTo>
                  <a:pt x="3063279" y="2911007"/>
                </a:lnTo>
                <a:lnTo>
                  <a:pt x="2164142" y="4153842"/>
                </a:lnTo>
                <a:lnTo>
                  <a:pt x="940794" y="3268805"/>
                </a:lnTo>
                <a:close/>
                <a:moveTo>
                  <a:pt x="736802" y="1971121"/>
                </a:moveTo>
                <a:lnTo>
                  <a:pt x="1459463" y="2493933"/>
                </a:lnTo>
                <a:lnTo>
                  <a:pt x="907975" y="3256230"/>
                </a:lnTo>
                <a:lnTo>
                  <a:pt x="185315" y="2733417"/>
                </a:lnTo>
                <a:close/>
                <a:moveTo>
                  <a:pt x="1307612" y="1172266"/>
                </a:moveTo>
                <a:lnTo>
                  <a:pt x="2030273" y="1695079"/>
                </a:lnTo>
                <a:lnTo>
                  <a:pt x="1478785" y="2457376"/>
                </a:lnTo>
                <a:lnTo>
                  <a:pt x="756125" y="1934563"/>
                </a:lnTo>
                <a:close/>
                <a:moveTo>
                  <a:pt x="4560213" y="911961"/>
                </a:moveTo>
                <a:lnTo>
                  <a:pt x="5623083" y="1680901"/>
                </a:lnTo>
                <a:lnTo>
                  <a:pt x="4194058" y="3656176"/>
                </a:lnTo>
                <a:lnTo>
                  <a:pt x="3131189" y="2887237"/>
                </a:lnTo>
                <a:close/>
                <a:moveTo>
                  <a:pt x="551486" y="637241"/>
                </a:moveTo>
                <a:lnTo>
                  <a:pt x="1274147" y="1160053"/>
                </a:lnTo>
                <a:lnTo>
                  <a:pt x="722659" y="1922349"/>
                </a:lnTo>
                <a:lnTo>
                  <a:pt x="0" y="1399537"/>
                </a:lnTo>
                <a:close/>
                <a:moveTo>
                  <a:pt x="1878424" y="386988"/>
                </a:moveTo>
                <a:lnTo>
                  <a:pt x="2601084" y="909800"/>
                </a:lnTo>
                <a:lnTo>
                  <a:pt x="2049597" y="1672097"/>
                </a:lnTo>
                <a:lnTo>
                  <a:pt x="1326936" y="1149284"/>
                </a:lnTo>
                <a:close/>
                <a:moveTo>
                  <a:pt x="3304104" y="0"/>
                </a:moveTo>
                <a:lnTo>
                  <a:pt x="3312361" y="0"/>
                </a:lnTo>
                <a:lnTo>
                  <a:pt x="4532048" y="882389"/>
                </a:lnTo>
                <a:lnTo>
                  <a:pt x="3094019" y="2870112"/>
                </a:lnTo>
                <a:lnTo>
                  <a:pt x="1868913" y="198380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1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5A434BE4-8238-41B9-ACB9-BFCD3614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6" name="Date and Time Placeholder">
            <a:extLst>
              <a:ext uri="{FF2B5EF4-FFF2-40B4-BE49-F238E27FC236}">
                <a16:creationId xmlns:a16="http://schemas.microsoft.com/office/drawing/2014/main" id="{FC9F7135-B7D3-4FD1-BE62-29E14D27E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DB0C1428-C561-4B6E-AC36-EBECD77E6FC5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7" name="Footer Placeholder">
            <a:extLst>
              <a:ext uri="{FF2B5EF4-FFF2-40B4-BE49-F238E27FC236}">
                <a16:creationId xmlns:a16="http://schemas.microsoft.com/office/drawing/2014/main" id="{8501B566-D068-42E6-B88A-9B460478E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3907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</p:bldLst>
      </p:timing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53844" y="576116"/>
            <a:ext cx="7008295" cy="5711169"/>
          </a:xfrm>
          <a:custGeom>
            <a:avLst/>
            <a:gdLst>
              <a:gd name="connsiteX0" fmla="*/ 3357560 w 7686674"/>
              <a:gd name="connsiteY0" fmla="*/ 2895599 h 6243636"/>
              <a:gd name="connsiteX1" fmla="*/ 5457823 w 7686674"/>
              <a:gd name="connsiteY1" fmla="*/ 2895599 h 6243636"/>
              <a:gd name="connsiteX2" fmla="*/ 5457823 w 7686674"/>
              <a:gd name="connsiteY2" fmla="*/ 6243636 h 6243636"/>
              <a:gd name="connsiteX3" fmla="*/ 3357560 w 7686674"/>
              <a:gd name="connsiteY3" fmla="*/ 6243636 h 6243636"/>
              <a:gd name="connsiteX4" fmla="*/ 0 w 7686674"/>
              <a:gd name="connsiteY4" fmla="*/ 1058069 h 6243636"/>
              <a:gd name="connsiteX5" fmla="*/ 3219449 w 7686674"/>
              <a:gd name="connsiteY5" fmla="*/ 1058069 h 6243636"/>
              <a:gd name="connsiteX6" fmla="*/ 3219449 w 7686674"/>
              <a:gd name="connsiteY6" fmla="*/ 5414962 h 6243636"/>
              <a:gd name="connsiteX7" fmla="*/ 0 w 7686674"/>
              <a:gd name="connsiteY7" fmla="*/ 5414962 h 6243636"/>
              <a:gd name="connsiteX8" fmla="*/ 5595935 w 7686674"/>
              <a:gd name="connsiteY8" fmla="*/ 1058068 h 6243636"/>
              <a:gd name="connsiteX9" fmla="*/ 7686674 w 7686674"/>
              <a:gd name="connsiteY9" fmla="*/ 1058068 h 6243636"/>
              <a:gd name="connsiteX10" fmla="*/ 7686674 w 7686674"/>
              <a:gd name="connsiteY10" fmla="*/ 5414962 h 6243636"/>
              <a:gd name="connsiteX11" fmla="*/ 5595935 w 7686674"/>
              <a:gd name="connsiteY11" fmla="*/ 5414962 h 6243636"/>
              <a:gd name="connsiteX12" fmla="*/ 3357560 w 7686674"/>
              <a:gd name="connsiteY12" fmla="*/ 0 h 6243636"/>
              <a:gd name="connsiteX13" fmla="*/ 5457823 w 7686674"/>
              <a:gd name="connsiteY13" fmla="*/ 0 h 6243636"/>
              <a:gd name="connsiteX14" fmla="*/ 5457823 w 7686674"/>
              <a:gd name="connsiteY14" fmla="*/ 2757488 h 6243636"/>
              <a:gd name="connsiteX15" fmla="*/ 3357560 w 7686674"/>
              <a:gd name="connsiteY15" fmla="*/ 2757488 h 624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6674" h="6243636">
                <a:moveTo>
                  <a:pt x="3357560" y="2895599"/>
                </a:moveTo>
                <a:lnTo>
                  <a:pt x="5457823" y="2895599"/>
                </a:lnTo>
                <a:lnTo>
                  <a:pt x="5457823" y="6243636"/>
                </a:lnTo>
                <a:lnTo>
                  <a:pt x="3357560" y="6243636"/>
                </a:lnTo>
                <a:close/>
                <a:moveTo>
                  <a:pt x="0" y="1058069"/>
                </a:moveTo>
                <a:lnTo>
                  <a:pt x="3219449" y="1058069"/>
                </a:lnTo>
                <a:lnTo>
                  <a:pt x="3219449" y="5414962"/>
                </a:lnTo>
                <a:lnTo>
                  <a:pt x="0" y="5414962"/>
                </a:lnTo>
                <a:close/>
                <a:moveTo>
                  <a:pt x="5595935" y="1058068"/>
                </a:moveTo>
                <a:lnTo>
                  <a:pt x="7686674" y="1058068"/>
                </a:lnTo>
                <a:lnTo>
                  <a:pt x="7686674" y="5414962"/>
                </a:lnTo>
                <a:lnTo>
                  <a:pt x="5595935" y="5414962"/>
                </a:lnTo>
                <a:close/>
                <a:moveTo>
                  <a:pt x="3357560" y="0"/>
                </a:moveTo>
                <a:lnTo>
                  <a:pt x="5457823" y="0"/>
                </a:lnTo>
                <a:lnTo>
                  <a:pt x="5457823" y="2757488"/>
                </a:lnTo>
                <a:lnTo>
                  <a:pt x="3357560" y="2757488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EB9274F6-D1D7-47C3-B1B6-864E63650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86BB1260-5F81-4B3B-8F4C-FB92FAC3F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F796432C-EC8F-4209-9F44-0F55520C44B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0110B530-522F-470C-A275-7B98962F9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5977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EE8D0-D73B-49D2-A3CC-CC642852A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A333F45-09A5-4D52-ADBC-EC3FD9841B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396225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3844" y="576115"/>
            <a:ext cx="5544000" cy="28548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27084"/>
            <a:ext cx="5544000" cy="28548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F4CC7F2-670E-4E3D-8AC2-EAF9E0BA8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2E01816F-585E-4A2A-BA1E-0222B7DBD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492875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213A8F3A-1D1E-430E-AAEC-1DC542E1ABEF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D4B30447-5C10-434B-B896-8BFD7E38A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492875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3036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13413" y="1618783"/>
            <a:ext cx="3395330" cy="1697665"/>
          </a:xfrm>
          <a:custGeom>
            <a:avLst/>
            <a:gdLst>
              <a:gd name="connsiteX0" fmla="*/ 1697665 w 3395330"/>
              <a:gd name="connsiteY0" fmla="*/ 0 h 1697665"/>
              <a:gd name="connsiteX1" fmla="*/ 3395330 w 3395330"/>
              <a:gd name="connsiteY1" fmla="*/ 1697665 h 1697665"/>
              <a:gd name="connsiteX2" fmla="*/ 0 w 3395330"/>
              <a:gd name="connsiteY2" fmla="*/ 1697665 h 1697665"/>
              <a:gd name="connsiteX3" fmla="*/ 1697665 w 3395330"/>
              <a:gd name="connsiteY3" fmla="*/ 0 h 169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5330" h="1697665">
                <a:moveTo>
                  <a:pt x="1697665" y="0"/>
                </a:moveTo>
                <a:cubicBezTo>
                  <a:pt x="2635259" y="0"/>
                  <a:pt x="3395330" y="760071"/>
                  <a:pt x="3395330" y="1697665"/>
                </a:cubicBezTo>
                <a:lnTo>
                  <a:pt x="0" y="1697665"/>
                </a:lnTo>
                <a:cubicBezTo>
                  <a:pt x="0" y="760071"/>
                  <a:pt x="760071" y="0"/>
                  <a:pt x="1697665" y="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b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26" name="Picture Placeholder 25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4398335" y="1618783"/>
            <a:ext cx="3395330" cy="1697665"/>
          </a:xfrm>
          <a:custGeom>
            <a:avLst/>
            <a:gdLst>
              <a:gd name="connsiteX0" fmla="*/ 1697665 w 3395330"/>
              <a:gd name="connsiteY0" fmla="*/ 0 h 1697665"/>
              <a:gd name="connsiteX1" fmla="*/ 3395330 w 3395330"/>
              <a:gd name="connsiteY1" fmla="*/ 1697665 h 1697665"/>
              <a:gd name="connsiteX2" fmla="*/ 0 w 3395330"/>
              <a:gd name="connsiteY2" fmla="*/ 1697665 h 1697665"/>
              <a:gd name="connsiteX3" fmla="*/ 1697665 w 3395330"/>
              <a:gd name="connsiteY3" fmla="*/ 0 h 169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5330" h="1697665">
                <a:moveTo>
                  <a:pt x="1697665" y="0"/>
                </a:moveTo>
                <a:cubicBezTo>
                  <a:pt x="2635259" y="0"/>
                  <a:pt x="3395330" y="760071"/>
                  <a:pt x="3395330" y="1697665"/>
                </a:cubicBezTo>
                <a:lnTo>
                  <a:pt x="0" y="1697665"/>
                </a:lnTo>
                <a:cubicBezTo>
                  <a:pt x="0" y="760071"/>
                  <a:pt x="760071" y="0"/>
                  <a:pt x="1697665" y="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b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27" name="Picture Placeholder 26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8183257" y="1618783"/>
            <a:ext cx="3395330" cy="1697665"/>
          </a:xfrm>
          <a:custGeom>
            <a:avLst/>
            <a:gdLst>
              <a:gd name="connsiteX0" fmla="*/ 1697665 w 3395330"/>
              <a:gd name="connsiteY0" fmla="*/ 0 h 1697665"/>
              <a:gd name="connsiteX1" fmla="*/ 3395330 w 3395330"/>
              <a:gd name="connsiteY1" fmla="*/ 1697665 h 1697665"/>
              <a:gd name="connsiteX2" fmla="*/ 0 w 3395330"/>
              <a:gd name="connsiteY2" fmla="*/ 1697665 h 1697665"/>
              <a:gd name="connsiteX3" fmla="*/ 1697665 w 3395330"/>
              <a:gd name="connsiteY3" fmla="*/ 0 h 169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5330" h="1697665">
                <a:moveTo>
                  <a:pt x="1697665" y="0"/>
                </a:moveTo>
                <a:cubicBezTo>
                  <a:pt x="2635259" y="0"/>
                  <a:pt x="3395330" y="760071"/>
                  <a:pt x="3395330" y="1697665"/>
                </a:cubicBezTo>
                <a:lnTo>
                  <a:pt x="0" y="1697665"/>
                </a:lnTo>
                <a:cubicBezTo>
                  <a:pt x="0" y="760071"/>
                  <a:pt x="760071" y="0"/>
                  <a:pt x="1697665" y="0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b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3B418B0-8CC9-4CDD-B3D7-F00337BB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9" name="Date and Time Placeholder">
            <a:extLst>
              <a:ext uri="{FF2B5EF4-FFF2-40B4-BE49-F238E27FC236}">
                <a16:creationId xmlns:a16="http://schemas.microsoft.com/office/drawing/2014/main" id="{A4D532DD-9EA0-4BEF-B253-397949D74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F80FDF9B-9AAA-439D-8E9E-B4BF67E20B9A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FD4BE5F3-FA49-4C5D-AC64-86B49EA10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0679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3844" y="1222153"/>
            <a:ext cx="3312000" cy="360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440000" y="1222153"/>
            <a:ext cx="3312000" cy="360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326156" y="1222153"/>
            <a:ext cx="3312000" cy="360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93A99B7E-3CA3-41BF-A176-10D02657A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DA618C13-3C56-4D65-AA4C-803C3C50B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44311ED-8710-4242-9221-8C488D5B72FD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03AAE665-CD7E-4C6F-B1EF-66338F873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0209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91115" y="1304264"/>
            <a:ext cx="2556000" cy="3363429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433674" y="1304263"/>
            <a:ext cx="2556000" cy="3363431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176233" y="1304262"/>
            <a:ext cx="2556000" cy="3363432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918792" y="1304260"/>
            <a:ext cx="2556000" cy="3363434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C1E68F3-699B-4B38-A074-8A47FF06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2" name="Date and Time Placeholder">
            <a:extLst>
              <a:ext uri="{FF2B5EF4-FFF2-40B4-BE49-F238E27FC236}">
                <a16:creationId xmlns:a16="http://schemas.microsoft.com/office/drawing/2014/main" id="{BC52C601-2415-4089-ACF3-42DB1D0FA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207FCD4-2902-43F5-82E4-2BB208B1DF63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E0C5A703-C710-450E-A45D-C5EB2112D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7811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135338" y="554032"/>
            <a:ext cx="7759364" cy="5727852"/>
          </a:xfrm>
          <a:custGeom>
            <a:avLst/>
            <a:gdLst>
              <a:gd name="connsiteX0" fmla="*/ 4865436 w 6963521"/>
              <a:gd name="connsiteY0" fmla="*/ 275665 h 5140372"/>
              <a:gd name="connsiteX1" fmla="*/ 6953493 w 6963521"/>
              <a:gd name="connsiteY1" fmla="*/ 275665 h 5140372"/>
              <a:gd name="connsiteX2" fmla="*/ 6960295 w 6963521"/>
              <a:gd name="connsiteY2" fmla="*/ 389653 h 5140372"/>
              <a:gd name="connsiteX3" fmla="*/ 5694801 w 6963521"/>
              <a:gd name="connsiteY3" fmla="*/ 4103290 h 5140372"/>
              <a:gd name="connsiteX4" fmla="*/ 4973305 w 6963521"/>
              <a:gd name="connsiteY4" fmla="*/ 4879192 h 5140372"/>
              <a:gd name="connsiteX5" fmla="*/ 4865436 w 6963521"/>
              <a:gd name="connsiteY5" fmla="*/ 4972727 h 5140372"/>
              <a:gd name="connsiteX6" fmla="*/ 3611422 w 6963521"/>
              <a:gd name="connsiteY6" fmla="*/ 275665 h 5140372"/>
              <a:gd name="connsiteX7" fmla="*/ 4743526 w 6963521"/>
              <a:gd name="connsiteY7" fmla="*/ 275665 h 5140372"/>
              <a:gd name="connsiteX8" fmla="*/ 4743526 w 6963521"/>
              <a:gd name="connsiteY8" fmla="*/ 5140372 h 5140372"/>
              <a:gd name="connsiteX9" fmla="*/ 3611422 w 6963521"/>
              <a:gd name="connsiteY9" fmla="*/ 5140372 h 5140372"/>
              <a:gd name="connsiteX10" fmla="*/ 2357408 w 6963521"/>
              <a:gd name="connsiteY10" fmla="*/ 0 h 5140372"/>
              <a:gd name="connsiteX11" fmla="*/ 3489512 w 6963521"/>
              <a:gd name="connsiteY11" fmla="*/ 0 h 5140372"/>
              <a:gd name="connsiteX12" fmla="*/ 3489512 w 6963521"/>
              <a:gd name="connsiteY12" fmla="*/ 4864708 h 5140372"/>
              <a:gd name="connsiteX13" fmla="*/ 2357408 w 6963521"/>
              <a:gd name="connsiteY13" fmla="*/ 4864708 h 5140372"/>
              <a:gd name="connsiteX14" fmla="*/ 2088058 w 6963521"/>
              <a:gd name="connsiteY14" fmla="*/ 0 h 5140372"/>
              <a:gd name="connsiteX15" fmla="*/ 2235498 w 6963521"/>
              <a:gd name="connsiteY15" fmla="*/ 0 h 5140372"/>
              <a:gd name="connsiteX16" fmla="*/ 2235498 w 6963521"/>
              <a:gd name="connsiteY16" fmla="*/ 4864708 h 5140372"/>
              <a:gd name="connsiteX17" fmla="*/ 0 w 6963521"/>
              <a:gd name="connsiteY17" fmla="*/ 4864708 h 5140372"/>
              <a:gd name="connsiteX18" fmla="*/ 0 w 6963521"/>
              <a:gd name="connsiteY18" fmla="*/ 4697062 h 5140372"/>
              <a:gd name="connsiteX19" fmla="*/ 107869 w 6963521"/>
              <a:gd name="connsiteY19" fmla="*/ 4603527 h 5140372"/>
              <a:gd name="connsiteX20" fmla="*/ 829366 w 6963521"/>
              <a:gd name="connsiteY20" fmla="*/ 3827625 h 5140372"/>
              <a:gd name="connsiteX21" fmla="*/ 2094859 w 6963521"/>
              <a:gd name="connsiteY21" fmla="*/ 113988 h 51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63521" h="5140372">
                <a:moveTo>
                  <a:pt x="4865436" y="275665"/>
                </a:moveTo>
                <a:lnTo>
                  <a:pt x="6953493" y="275665"/>
                </a:lnTo>
                <a:lnTo>
                  <a:pt x="6960295" y="389653"/>
                </a:lnTo>
                <a:cubicBezTo>
                  <a:pt x="7004929" y="1628610"/>
                  <a:pt x="6586624" y="2964378"/>
                  <a:pt x="5694801" y="4103290"/>
                </a:cubicBezTo>
                <a:cubicBezTo>
                  <a:pt x="5471846" y="4388018"/>
                  <a:pt x="5229849" y="4646965"/>
                  <a:pt x="4973305" y="4879192"/>
                </a:cubicBezTo>
                <a:lnTo>
                  <a:pt x="4865436" y="4972727"/>
                </a:lnTo>
                <a:close/>
                <a:moveTo>
                  <a:pt x="3611422" y="275665"/>
                </a:moveTo>
                <a:lnTo>
                  <a:pt x="4743526" y="275665"/>
                </a:lnTo>
                <a:lnTo>
                  <a:pt x="4743526" y="5140372"/>
                </a:lnTo>
                <a:lnTo>
                  <a:pt x="3611422" y="5140372"/>
                </a:lnTo>
                <a:close/>
                <a:moveTo>
                  <a:pt x="2357408" y="0"/>
                </a:moveTo>
                <a:lnTo>
                  <a:pt x="3489512" y="0"/>
                </a:lnTo>
                <a:lnTo>
                  <a:pt x="3489512" y="4864708"/>
                </a:lnTo>
                <a:lnTo>
                  <a:pt x="2357408" y="4864708"/>
                </a:lnTo>
                <a:close/>
                <a:moveTo>
                  <a:pt x="2088058" y="0"/>
                </a:moveTo>
                <a:lnTo>
                  <a:pt x="2235498" y="0"/>
                </a:lnTo>
                <a:lnTo>
                  <a:pt x="2235498" y="4864708"/>
                </a:lnTo>
                <a:lnTo>
                  <a:pt x="0" y="4864708"/>
                </a:lnTo>
                <a:lnTo>
                  <a:pt x="0" y="4697062"/>
                </a:lnTo>
                <a:lnTo>
                  <a:pt x="107869" y="4603527"/>
                </a:lnTo>
                <a:cubicBezTo>
                  <a:pt x="364413" y="4371300"/>
                  <a:pt x="606410" y="4112353"/>
                  <a:pt x="829366" y="3827625"/>
                </a:cubicBezTo>
                <a:cubicBezTo>
                  <a:pt x="1721189" y="2688713"/>
                  <a:pt x="2139493" y="1352945"/>
                  <a:pt x="2094859" y="113988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AFD3135-486A-45C2-BB62-D3D868D26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4325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BA1BDA72-7407-40FB-B36C-9A2853D67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432553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6E0209D5-202B-4930-905C-8B4CC53B72CD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FD6DB65E-1928-498C-B62E-C624EAE49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432553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8765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24269" y="1084521"/>
            <a:ext cx="4688958" cy="4688958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F6F03C7-0172-4384-9D5F-E011BD68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4D57BAAA-9530-4F81-A786-7C749F3A0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AEAA70CF-05C0-4D44-8180-2E36AB5B73E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94F3B4A7-1CAB-4AA3-99F1-CCFFDA046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8958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401018" y="2169000"/>
            <a:ext cx="2519586" cy="2520000"/>
          </a:xfrm>
          <a:custGeom>
            <a:avLst/>
            <a:gdLst>
              <a:gd name="connsiteX0" fmla="*/ 1260000 w 2519586"/>
              <a:gd name="connsiteY0" fmla="*/ 0 h 2520000"/>
              <a:gd name="connsiteX1" fmla="*/ 2519586 w 2519586"/>
              <a:gd name="connsiteY1" fmla="*/ 1259586 h 2520000"/>
              <a:gd name="connsiteX2" fmla="*/ 2519586 w 2519586"/>
              <a:gd name="connsiteY2" fmla="*/ 1260414 h 2520000"/>
              <a:gd name="connsiteX3" fmla="*/ 1260000 w 2519586"/>
              <a:gd name="connsiteY3" fmla="*/ 2520000 h 2520000"/>
              <a:gd name="connsiteX4" fmla="*/ 0 w 2519586"/>
              <a:gd name="connsiteY4" fmla="*/ 126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9586" h="2520000">
                <a:moveTo>
                  <a:pt x="1260000" y="0"/>
                </a:moveTo>
                <a:lnTo>
                  <a:pt x="2519586" y="1259586"/>
                </a:lnTo>
                <a:lnTo>
                  <a:pt x="2519586" y="1260414"/>
                </a:lnTo>
                <a:lnTo>
                  <a:pt x="1260000" y="2520000"/>
                </a:lnTo>
                <a:lnTo>
                  <a:pt x="0" y="126000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6359645" y="221793"/>
            <a:ext cx="2519586" cy="2520000"/>
          </a:xfrm>
          <a:custGeom>
            <a:avLst/>
            <a:gdLst>
              <a:gd name="connsiteX0" fmla="*/ 1260000 w 2519586"/>
              <a:gd name="connsiteY0" fmla="*/ 0 h 2520000"/>
              <a:gd name="connsiteX1" fmla="*/ 2519586 w 2519586"/>
              <a:gd name="connsiteY1" fmla="*/ 1259586 h 2520000"/>
              <a:gd name="connsiteX2" fmla="*/ 2519586 w 2519586"/>
              <a:gd name="connsiteY2" fmla="*/ 1260414 h 2520000"/>
              <a:gd name="connsiteX3" fmla="*/ 1260000 w 2519586"/>
              <a:gd name="connsiteY3" fmla="*/ 2520000 h 2520000"/>
              <a:gd name="connsiteX4" fmla="*/ 0 w 2519586"/>
              <a:gd name="connsiteY4" fmla="*/ 126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9586" h="2520000">
                <a:moveTo>
                  <a:pt x="1260000" y="0"/>
                </a:moveTo>
                <a:lnTo>
                  <a:pt x="2519586" y="1259586"/>
                </a:lnTo>
                <a:lnTo>
                  <a:pt x="2519586" y="1260414"/>
                </a:lnTo>
                <a:lnTo>
                  <a:pt x="1260000" y="2520000"/>
                </a:lnTo>
                <a:lnTo>
                  <a:pt x="0" y="126000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9317858" y="2169000"/>
            <a:ext cx="2519586" cy="2520000"/>
          </a:xfrm>
          <a:custGeom>
            <a:avLst/>
            <a:gdLst>
              <a:gd name="connsiteX0" fmla="*/ 1260000 w 2519586"/>
              <a:gd name="connsiteY0" fmla="*/ 0 h 2520000"/>
              <a:gd name="connsiteX1" fmla="*/ 2519586 w 2519586"/>
              <a:gd name="connsiteY1" fmla="*/ 1259586 h 2520000"/>
              <a:gd name="connsiteX2" fmla="*/ 2519586 w 2519586"/>
              <a:gd name="connsiteY2" fmla="*/ 1260414 h 2520000"/>
              <a:gd name="connsiteX3" fmla="*/ 1260000 w 2519586"/>
              <a:gd name="connsiteY3" fmla="*/ 2520000 h 2520000"/>
              <a:gd name="connsiteX4" fmla="*/ 0 w 2519586"/>
              <a:gd name="connsiteY4" fmla="*/ 126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9586" h="2520000">
                <a:moveTo>
                  <a:pt x="1260000" y="0"/>
                </a:moveTo>
                <a:lnTo>
                  <a:pt x="2519586" y="1259586"/>
                </a:lnTo>
                <a:lnTo>
                  <a:pt x="2519586" y="1260414"/>
                </a:lnTo>
                <a:lnTo>
                  <a:pt x="1260000" y="2520000"/>
                </a:lnTo>
                <a:lnTo>
                  <a:pt x="0" y="126000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6359645" y="4119785"/>
            <a:ext cx="2519586" cy="2520000"/>
          </a:xfrm>
          <a:custGeom>
            <a:avLst/>
            <a:gdLst>
              <a:gd name="connsiteX0" fmla="*/ 1260000 w 2519586"/>
              <a:gd name="connsiteY0" fmla="*/ 0 h 2520000"/>
              <a:gd name="connsiteX1" fmla="*/ 2519586 w 2519586"/>
              <a:gd name="connsiteY1" fmla="*/ 1259586 h 2520000"/>
              <a:gd name="connsiteX2" fmla="*/ 2519586 w 2519586"/>
              <a:gd name="connsiteY2" fmla="*/ 1260414 h 2520000"/>
              <a:gd name="connsiteX3" fmla="*/ 1260000 w 2519586"/>
              <a:gd name="connsiteY3" fmla="*/ 2520000 h 2520000"/>
              <a:gd name="connsiteX4" fmla="*/ 0 w 2519586"/>
              <a:gd name="connsiteY4" fmla="*/ 126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9586" h="2520000">
                <a:moveTo>
                  <a:pt x="1260000" y="0"/>
                </a:moveTo>
                <a:lnTo>
                  <a:pt x="2519586" y="1259586"/>
                </a:lnTo>
                <a:lnTo>
                  <a:pt x="2519586" y="1260414"/>
                </a:lnTo>
                <a:lnTo>
                  <a:pt x="1260000" y="2520000"/>
                </a:lnTo>
                <a:lnTo>
                  <a:pt x="0" y="126000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CE4955F-AE91-4F92-96DB-F5F336555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25E6C878-ECDA-41BB-8F83-F039E3D9A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2D315277-3E3C-4AE4-98BF-B762582B336B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9024AB0A-B499-45F9-845D-CD87BED7D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40943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712382"/>
            <a:ext cx="3024000" cy="6145618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024000" y="712382"/>
            <a:ext cx="3024000" cy="6145618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048000" y="712382"/>
            <a:ext cx="3024000" cy="6145618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072000" y="712382"/>
            <a:ext cx="3120000" cy="6145618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44F2A214-326A-4877-B780-C37C9B939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6" name="Date and Time Placeholder">
            <a:extLst>
              <a:ext uri="{FF2B5EF4-FFF2-40B4-BE49-F238E27FC236}">
                <a16:creationId xmlns:a16="http://schemas.microsoft.com/office/drawing/2014/main" id="{ABC0B088-B4C7-4B8B-9B5A-32EED28C8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923B164D-E410-4CCE-9259-7D56EA007001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7" name="Footer Placeholder">
            <a:extLst>
              <a:ext uri="{FF2B5EF4-FFF2-40B4-BE49-F238E27FC236}">
                <a16:creationId xmlns:a16="http://schemas.microsoft.com/office/drawing/2014/main" id="{8083E257-D76F-4B8A-99BC-94CED3574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693321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27FD-BDD5-490B-AF6F-32D59A3ACE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CreativeSogol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85524-F418-4723-BB2D-7730F3707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B4BB3-C777-426D-AEAF-8135D75A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57A428-2E64-41B0-BD36-C3D59C2A5B5F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83B05FA2-5A92-4C6D-A0CD-9E7F361E35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1655" y="3131910"/>
            <a:ext cx="1980000" cy="1980000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47CFA3AC-5E13-4BB2-9938-8E56FB0DE57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1998" y="3131910"/>
            <a:ext cx="1980000" cy="1980000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3714000B-36AD-4F40-A124-07C2BD5B79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62193" y="2340332"/>
            <a:ext cx="2700000" cy="2700000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E29406E0-C255-45EC-962A-D050AE364C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62726" y="2340332"/>
            <a:ext cx="2700000" cy="2700000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82C14C96-212E-4DFF-A5EE-663ECF5EE4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6000" y="1738512"/>
            <a:ext cx="3420000" cy="3420000"/>
          </a:xfrm>
          <a:prstGeom prst="ellipse">
            <a:avLst/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US" sz="1600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843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66" grpId="0" animBg="1"/>
      <p:bldP spid="70" grpId="0" animBg="1"/>
      <p:bldP spid="6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890838" y="1"/>
            <a:ext cx="3539065" cy="2878804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518803" y="0"/>
            <a:ext cx="3590396" cy="1473201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180637" y="0"/>
            <a:ext cx="2011363" cy="1489607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890839" y="2962808"/>
            <a:ext cx="1998133" cy="3895192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965170" y="2962808"/>
            <a:ext cx="1477435" cy="2371192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518803" y="1557201"/>
            <a:ext cx="2015599" cy="3776798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610600" y="1557201"/>
            <a:ext cx="3581399" cy="1321604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610600" y="2962807"/>
            <a:ext cx="1574801" cy="2371191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61599" y="2962807"/>
            <a:ext cx="1930401" cy="3895193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965170" y="5418000"/>
            <a:ext cx="5232399" cy="144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90A26EAB-996C-4C77-818D-80AFAA192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22" name="Date and Time Placeholder">
            <a:extLst>
              <a:ext uri="{FF2B5EF4-FFF2-40B4-BE49-F238E27FC236}">
                <a16:creationId xmlns:a16="http://schemas.microsoft.com/office/drawing/2014/main" id="{89923F1A-C269-4FED-831B-07CA44D30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6178C24-B05D-4B92-B51D-9F8765ECEB6C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23" name="Footer Placeholder">
            <a:extLst>
              <a:ext uri="{FF2B5EF4-FFF2-40B4-BE49-F238E27FC236}">
                <a16:creationId xmlns:a16="http://schemas.microsoft.com/office/drawing/2014/main" id="{4D36C204-5E05-4AF4-B4FA-F59FDA10D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72241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3553815" y="0"/>
            <a:ext cx="8638185" cy="6858000"/>
          </a:xfrm>
          <a:custGeom>
            <a:avLst/>
            <a:gdLst>
              <a:gd name="connsiteX0" fmla="*/ 8249750 w 8676421"/>
              <a:gd name="connsiteY0" fmla="*/ 5349031 h 6858000"/>
              <a:gd name="connsiteX1" fmla="*/ 8676421 w 8676421"/>
              <a:gd name="connsiteY1" fmla="*/ 5953751 h 6858000"/>
              <a:gd name="connsiteX2" fmla="*/ 8676421 w 8676421"/>
              <a:gd name="connsiteY2" fmla="*/ 6858000 h 6858000"/>
              <a:gd name="connsiteX3" fmla="*/ 7112983 w 8676421"/>
              <a:gd name="connsiteY3" fmla="*/ 6858000 h 6858000"/>
              <a:gd name="connsiteX4" fmla="*/ 6779988 w 8676421"/>
              <a:gd name="connsiteY4" fmla="*/ 6386048 h 6858000"/>
              <a:gd name="connsiteX5" fmla="*/ 8676421 w 8676421"/>
              <a:gd name="connsiteY5" fmla="*/ 5047985 h 6858000"/>
              <a:gd name="connsiteX6" fmla="*/ 8676421 w 8676421"/>
              <a:gd name="connsiteY6" fmla="*/ 5904829 h 6858000"/>
              <a:gd name="connsiteX7" fmla="*/ 8272795 w 8676421"/>
              <a:gd name="connsiteY7" fmla="*/ 5332771 h 6858000"/>
              <a:gd name="connsiteX8" fmla="*/ 7192313 w 8676421"/>
              <a:gd name="connsiteY8" fmla="*/ 3850327 h 6858000"/>
              <a:gd name="connsiteX9" fmla="*/ 8229330 w 8676421"/>
              <a:gd name="connsiteY9" fmla="*/ 5320090 h 6858000"/>
              <a:gd name="connsiteX10" fmla="*/ 6759568 w 8676421"/>
              <a:gd name="connsiteY10" fmla="*/ 6357106 h 6858000"/>
              <a:gd name="connsiteX11" fmla="*/ 5722551 w 8676421"/>
              <a:gd name="connsiteY11" fmla="*/ 4887344 h 6858000"/>
              <a:gd name="connsiteX12" fmla="*/ 4642070 w 8676421"/>
              <a:gd name="connsiteY12" fmla="*/ 3404901 h 6858000"/>
              <a:gd name="connsiteX13" fmla="*/ 5679086 w 8676421"/>
              <a:gd name="connsiteY13" fmla="*/ 4874664 h 6858000"/>
              <a:gd name="connsiteX14" fmla="*/ 4209324 w 8676421"/>
              <a:gd name="connsiteY14" fmla="*/ 5911680 h 6858000"/>
              <a:gd name="connsiteX15" fmla="*/ 3172307 w 8676421"/>
              <a:gd name="connsiteY15" fmla="*/ 4441918 h 6858000"/>
              <a:gd name="connsiteX16" fmla="*/ 8676421 w 8676421"/>
              <a:gd name="connsiteY16" fmla="*/ 2803189 h 6858000"/>
              <a:gd name="connsiteX17" fmla="*/ 8676421 w 8676421"/>
              <a:gd name="connsiteY17" fmla="*/ 5004638 h 6858000"/>
              <a:gd name="connsiteX18" fmla="*/ 8252376 w 8676421"/>
              <a:gd name="connsiteY18" fmla="*/ 5303830 h 6858000"/>
              <a:gd name="connsiteX19" fmla="*/ 7215359 w 8676421"/>
              <a:gd name="connsiteY19" fmla="*/ 3834068 h 6858000"/>
              <a:gd name="connsiteX20" fmla="*/ 6134877 w 8676421"/>
              <a:gd name="connsiteY20" fmla="*/ 2351625 h 6858000"/>
              <a:gd name="connsiteX21" fmla="*/ 7171894 w 8676421"/>
              <a:gd name="connsiteY21" fmla="*/ 3821387 h 6858000"/>
              <a:gd name="connsiteX22" fmla="*/ 5702132 w 8676421"/>
              <a:gd name="connsiteY22" fmla="*/ 4858403 h 6858000"/>
              <a:gd name="connsiteX23" fmla="*/ 4665115 w 8676421"/>
              <a:gd name="connsiteY23" fmla="*/ 3388642 h 6858000"/>
              <a:gd name="connsiteX24" fmla="*/ 3584634 w 8676421"/>
              <a:gd name="connsiteY24" fmla="*/ 1906198 h 6858000"/>
              <a:gd name="connsiteX25" fmla="*/ 4621650 w 8676421"/>
              <a:gd name="connsiteY25" fmla="*/ 3375960 h 6858000"/>
              <a:gd name="connsiteX26" fmla="*/ 3151888 w 8676421"/>
              <a:gd name="connsiteY26" fmla="*/ 4412976 h 6858000"/>
              <a:gd name="connsiteX27" fmla="*/ 2114871 w 8676421"/>
              <a:gd name="connsiteY27" fmla="*/ 2943215 h 6858000"/>
              <a:gd name="connsiteX28" fmla="*/ 7627685 w 8676421"/>
              <a:gd name="connsiteY28" fmla="*/ 1298348 h 6858000"/>
              <a:gd name="connsiteX29" fmla="*/ 8664702 w 8676421"/>
              <a:gd name="connsiteY29" fmla="*/ 2768110 h 6858000"/>
              <a:gd name="connsiteX30" fmla="*/ 7194940 w 8676421"/>
              <a:gd name="connsiteY30" fmla="*/ 3805126 h 6858000"/>
              <a:gd name="connsiteX31" fmla="*/ 6157923 w 8676421"/>
              <a:gd name="connsiteY31" fmla="*/ 2335364 h 6858000"/>
              <a:gd name="connsiteX32" fmla="*/ 5077440 w 8676421"/>
              <a:gd name="connsiteY32" fmla="*/ 852922 h 6858000"/>
              <a:gd name="connsiteX33" fmla="*/ 6114457 w 8676421"/>
              <a:gd name="connsiteY33" fmla="*/ 2322686 h 6858000"/>
              <a:gd name="connsiteX34" fmla="*/ 4644695 w 8676421"/>
              <a:gd name="connsiteY34" fmla="*/ 3359701 h 6858000"/>
              <a:gd name="connsiteX35" fmla="*/ 3607678 w 8676421"/>
              <a:gd name="connsiteY35" fmla="*/ 1889940 h 6858000"/>
              <a:gd name="connsiteX36" fmla="*/ 8676421 w 8676421"/>
              <a:gd name="connsiteY36" fmla="*/ 558394 h 6858000"/>
              <a:gd name="connsiteX37" fmla="*/ 8676421 w 8676421"/>
              <a:gd name="connsiteY37" fmla="*/ 2735797 h 6858000"/>
              <a:gd name="connsiteX38" fmla="*/ 7650731 w 8676421"/>
              <a:gd name="connsiteY38" fmla="*/ 1282088 h 6858000"/>
              <a:gd name="connsiteX39" fmla="*/ 2527197 w 8676421"/>
              <a:gd name="connsiteY39" fmla="*/ 407495 h 6858000"/>
              <a:gd name="connsiteX40" fmla="*/ 3564213 w 8676421"/>
              <a:gd name="connsiteY40" fmla="*/ 1877258 h 6858000"/>
              <a:gd name="connsiteX41" fmla="*/ 2094451 w 8676421"/>
              <a:gd name="connsiteY41" fmla="*/ 2914274 h 6858000"/>
              <a:gd name="connsiteX42" fmla="*/ 1057434 w 8676421"/>
              <a:gd name="connsiteY42" fmla="*/ 1444512 h 6858000"/>
              <a:gd name="connsiteX43" fmla="*/ 0 w 8676421"/>
              <a:gd name="connsiteY43" fmla="*/ 0 h 6858000"/>
              <a:gd name="connsiteX44" fmla="*/ 8676421 w 8676421"/>
              <a:gd name="connsiteY44" fmla="*/ 0 h 6858000"/>
              <a:gd name="connsiteX45" fmla="*/ 8676421 w 8676421"/>
              <a:gd name="connsiteY45" fmla="*/ 515045 h 6858000"/>
              <a:gd name="connsiteX46" fmla="*/ 7630311 w 8676421"/>
              <a:gd name="connsiteY46" fmla="*/ 1253147 h 6858000"/>
              <a:gd name="connsiteX47" fmla="*/ 6746132 w 8676421"/>
              <a:gd name="connsiteY47" fmla="*/ 2 h 6858000"/>
              <a:gd name="connsiteX48" fmla="*/ 6711613 w 8676421"/>
              <a:gd name="connsiteY48" fmla="*/ 2 h 6858000"/>
              <a:gd name="connsiteX49" fmla="*/ 7607265 w 8676421"/>
              <a:gd name="connsiteY49" fmla="*/ 1269408 h 6858000"/>
              <a:gd name="connsiteX50" fmla="*/ 6137503 w 8676421"/>
              <a:gd name="connsiteY50" fmla="*/ 2306424 h 6858000"/>
              <a:gd name="connsiteX51" fmla="*/ 5100486 w 8676421"/>
              <a:gd name="connsiteY51" fmla="*/ 836661 h 6858000"/>
              <a:gd name="connsiteX52" fmla="*/ 6286282 w 8676421"/>
              <a:gd name="connsiteY52" fmla="*/ 2 h 6858000"/>
              <a:gd name="connsiteX53" fmla="*/ 6224844 w 8676421"/>
              <a:gd name="connsiteY53" fmla="*/ 2 h 6858000"/>
              <a:gd name="connsiteX54" fmla="*/ 5080067 w 8676421"/>
              <a:gd name="connsiteY54" fmla="*/ 807719 h 6858000"/>
              <a:gd name="connsiteX55" fmla="*/ 4510168 w 8676421"/>
              <a:gd name="connsiteY55" fmla="*/ 2 h 6858000"/>
              <a:gd name="connsiteX56" fmla="*/ 4475648 w 8676421"/>
              <a:gd name="connsiteY56" fmla="*/ 2 h 6858000"/>
              <a:gd name="connsiteX57" fmla="*/ 5057021 w 8676421"/>
              <a:gd name="connsiteY57" fmla="*/ 823981 h 6858000"/>
              <a:gd name="connsiteX58" fmla="*/ 3587259 w 8676421"/>
              <a:gd name="connsiteY58" fmla="*/ 1860998 h 6858000"/>
              <a:gd name="connsiteX59" fmla="*/ 2550242 w 8676421"/>
              <a:gd name="connsiteY59" fmla="*/ 391235 h 6858000"/>
              <a:gd name="connsiteX60" fmla="*/ 3104737 w 8676421"/>
              <a:gd name="connsiteY60" fmla="*/ 2 h 6858000"/>
              <a:gd name="connsiteX61" fmla="*/ 3043298 w 8676421"/>
              <a:gd name="connsiteY61" fmla="*/ 2 h 6858000"/>
              <a:gd name="connsiteX62" fmla="*/ 2529823 w 8676421"/>
              <a:gd name="connsiteY62" fmla="*/ 362293 h 6858000"/>
              <a:gd name="connsiteX63" fmla="*/ 2274202 w 8676421"/>
              <a:gd name="connsiteY63" fmla="*/ 2 h 6858000"/>
              <a:gd name="connsiteX64" fmla="*/ 2239683 w 8676421"/>
              <a:gd name="connsiteY64" fmla="*/ 2 h 6858000"/>
              <a:gd name="connsiteX65" fmla="*/ 2506777 w 8676421"/>
              <a:gd name="connsiteY65" fmla="*/ 378554 h 6858000"/>
              <a:gd name="connsiteX66" fmla="*/ 1037015 w 8676421"/>
              <a:gd name="connsiteY66" fmla="*/ 1415571 h 6858000"/>
              <a:gd name="connsiteX67" fmla="*/ 38236 w 8676421"/>
              <a:gd name="connsiteY67" fmla="*/ 2 h 6858000"/>
              <a:gd name="connsiteX68" fmla="*/ 0 w 8676421"/>
              <a:gd name="connsiteY68" fmla="*/ 2 h 6858000"/>
              <a:gd name="connsiteX0" fmla="*/ 8249750 w 8676421"/>
              <a:gd name="connsiteY0" fmla="*/ 5349031 h 6858000"/>
              <a:gd name="connsiteX1" fmla="*/ 8676421 w 8676421"/>
              <a:gd name="connsiteY1" fmla="*/ 5953751 h 6858000"/>
              <a:gd name="connsiteX2" fmla="*/ 8676421 w 8676421"/>
              <a:gd name="connsiteY2" fmla="*/ 6858000 h 6858000"/>
              <a:gd name="connsiteX3" fmla="*/ 7112983 w 8676421"/>
              <a:gd name="connsiteY3" fmla="*/ 6858000 h 6858000"/>
              <a:gd name="connsiteX4" fmla="*/ 6779988 w 8676421"/>
              <a:gd name="connsiteY4" fmla="*/ 6386048 h 6858000"/>
              <a:gd name="connsiteX5" fmla="*/ 8249750 w 8676421"/>
              <a:gd name="connsiteY5" fmla="*/ 5349031 h 6858000"/>
              <a:gd name="connsiteX6" fmla="*/ 8676421 w 8676421"/>
              <a:gd name="connsiteY6" fmla="*/ 5047985 h 6858000"/>
              <a:gd name="connsiteX7" fmla="*/ 8676421 w 8676421"/>
              <a:gd name="connsiteY7" fmla="*/ 5904829 h 6858000"/>
              <a:gd name="connsiteX8" fmla="*/ 8272795 w 8676421"/>
              <a:gd name="connsiteY8" fmla="*/ 5332771 h 6858000"/>
              <a:gd name="connsiteX9" fmla="*/ 8676421 w 8676421"/>
              <a:gd name="connsiteY9" fmla="*/ 5047985 h 6858000"/>
              <a:gd name="connsiteX10" fmla="*/ 7192313 w 8676421"/>
              <a:gd name="connsiteY10" fmla="*/ 3850327 h 6858000"/>
              <a:gd name="connsiteX11" fmla="*/ 8229330 w 8676421"/>
              <a:gd name="connsiteY11" fmla="*/ 5320090 h 6858000"/>
              <a:gd name="connsiteX12" fmla="*/ 6759568 w 8676421"/>
              <a:gd name="connsiteY12" fmla="*/ 6357106 h 6858000"/>
              <a:gd name="connsiteX13" fmla="*/ 5722551 w 8676421"/>
              <a:gd name="connsiteY13" fmla="*/ 4887344 h 6858000"/>
              <a:gd name="connsiteX14" fmla="*/ 7192313 w 8676421"/>
              <a:gd name="connsiteY14" fmla="*/ 3850327 h 6858000"/>
              <a:gd name="connsiteX15" fmla="*/ 4642070 w 8676421"/>
              <a:gd name="connsiteY15" fmla="*/ 3404901 h 6858000"/>
              <a:gd name="connsiteX16" fmla="*/ 5679086 w 8676421"/>
              <a:gd name="connsiteY16" fmla="*/ 4874664 h 6858000"/>
              <a:gd name="connsiteX17" fmla="*/ 4209324 w 8676421"/>
              <a:gd name="connsiteY17" fmla="*/ 5911680 h 6858000"/>
              <a:gd name="connsiteX18" fmla="*/ 3172307 w 8676421"/>
              <a:gd name="connsiteY18" fmla="*/ 4441918 h 6858000"/>
              <a:gd name="connsiteX19" fmla="*/ 4642070 w 8676421"/>
              <a:gd name="connsiteY19" fmla="*/ 3404901 h 6858000"/>
              <a:gd name="connsiteX20" fmla="*/ 8676421 w 8676421"/>
              <a:gd name="connsiteY20" fmla="*/ 2803189 h 6858000"/>
              <a:gd name="connsiteX21" fmla="*/ 8676421 w 8676421"/>
              <a:gd name="connsiteY21" fmla="*/ 5004638 h 6858000"/>
              <a:gd name="connsiteX22" fmla="*/ 8252376 w 8676421"/>
              <a:gd name="connsiteY22" fmla="*/ 5303830 h 6858000"/>
              <a:gd name="connsiteX23" fmla="*/ 7215359 w 8676421"/>
              <a:gd name="connsiteY23" fmla="*/ 3834068 h 6858000"/>
              <a:gd name="connsiteX24" fmla="*/ 8676421 w 8676421"/>
              <a:gd name="connsiteY24" fmla="*/ 2803189 h 6858000"/>
              <a:gd name="connsiteX25" fmla="*/ 6134877 w 8676421"/>
              <a:gd name="connsiteY25" fmla="*/ 2351625 h 6858000"/>
              <a:gd name="connsiteX26" fmla="*/ 7171894 w 8676421"/>
              <a:gd name="connsiteY26" fmla="*/ 3821387 h 6858000"/>
              <a:gd name="connsiteX27" fmla="*/ 5702132 w 8676421"/>
              <a:gd name="connsiteY27" fmla="*/ 4858403 h 6858000"/>
              <a:gd name="connsiteX28" fmla="*/ 4665115 w 8676421"/>
              <a:gd name="connsiteY28" fmla="*/ 3388642 h 6858000"/>
              <a:gd name="connsiteX29" fmla="*/ 6134877 w 8676421"/>
              <a:gd name="connsiteY29" fmla="*/ 2351625 h 6858000"/>
              <a:gd name="connsiteX30" fmla="*/ 3584634 w 8676421"/>
              <a:gd name="connsiteY30" fmla="*/ 1906198 h 6858000"/>
              <a:gd name="connsiteX31" fmla="*/ 4621650 w 8676421"/>
              <a:gd name="connsiteY31" fmla="*/ 3375960 h 6858000"/>
              <a:gd name="connsiteX32" fmla="*/ 3151888 w 8676421"/>
              <a:gd name="connsiteY32" fmla="*/ 4412976 h 6858000"/>
              <a:gd name="connsiteX33" fmla="*/ 2114871 w 8676421"/>
              <a:gd name="connsiteY33" fmla="*/ 2943215 h 6858000"/>
              <a:gd name="connsiteX34" fmla="*/ 3584634 w 8676421"/>
              <a:gd name="connsiteY34" fmla="*/ 1906198 h 6858000"/>
              <a:gd name="connsiteX35" fmla="*/ 7627685 w 8676421"/>
              <a:gd name="connsiteY35" fmla="*/ 1298348 h 6858000"/>
              <a:gd name="connsiteX36" fmla="*/ 8664702 w 8676421"/>
              <a:gd name="connsiteY36" fmla="*/ 2768110 h 6858000"/>
              <a:gd name="connsiteX37" fmla="*/ 7194940 w 8676421"/>
              <a:gd name="connsiteY37" fmla="*/ 3805126 h 6858000"/>
              <a:gd name="connsiteX38" fmla="*/ 6157923 w 8676421"/>
              <a:gd name="connsiteY38" fmla="*/ 2335364 h 6858000"/>
              <a:gd name="connsiteX39" fmla="*/ 7627685 w 8676421"/>
              <a:gd name="connsiteY39" fmla="*/ 1298348 h 6858000"/>
              <a:gd name="connsiteX40" fmla="*/ 5077440 w 8676421"/>
              <a:gd name="connsiteY40" fmla="*/ 852922 h 6858000"/>
              <a:gd name="connsiteX41" fmla="*/ 6114457 w 8676421"/>
              <a:gd name="connsiteY41" fmla="*/ 2322686 h 6858000"/>
              <a:gd name="connsiteX42" fmla="*/ 4644695 w 8676421"/>
              <a:gd name="connsiteY42" fmla="*/ 3359701 h 6858000"/>
              <a:gd name="connsiteX43" fmla="*/ 3607678 w 8676421"/>
              <a:gd name="connsiteY43" fmla="*/ 1889940 h 6858000"/>
              <a:gd name="connsiteX44" fmla="*/ 5077440 w 8676421"/>
              <a:gd name="connsiteY44" fmla="*/ 852922 h 6858000"/>
              <a:gd name="connsiteX45" fmla="*/ 8676421 w 8676421"/>
              <a:gd name="connsiteY45" fmla="*/ 558394 h 6858000"/>
              <a:gd name="connsiteX46" fmla="*/ 8676421 w 8676421"/>
              <a:gd name="connsiteY46" fmla="*/ 2735797 h 6858000"/>
              <a:gd name="connsiteX47" fmla="*/ 7650731 w 8676421"/>
              <a:gd name="connsiteY47" fmla="*/ 1282088 h 6858000"/>
              <a:gd name="connsiteX48" fmla="*/ 8676421 w 8676421"/>
              <a:gd name="connsiteY48" fmla="*/ 558394 h 6858000"/>
              <a:gd name="connsiteX49" fmla="*/ 2527197 w 8676421"/>
              <a:gd name="connsiteY49" fmla="*/ 407495 h 6858000"/>
              <a:gd name="connsiteX50" fmla="*/ 3564213 w 8676421"/>
              <a:gd name="connsiteY50" fmla="*/ 1877258 h 6858000"/>
              <a:gd name="connsiteX51" fmla="*/ 2094451 w 8676421"/>
              <a:gd name="connsiteY51" fmla="*/ 2914274 h 6858000"/>
              <a:gd name="connsiteX52" fmla="*/ 1057434 w 8676421"/>
              <a:gd name="connsiteY52" fmla="*/ 1444512 h 6858000"/>
              <a:gd name="connsiteX53" fmla="*/ 2527197 w 8676421"/>
              <a:gd name="connsiteY53" fmla="*/ 407495 h 6858000"/>
              <a:gd name="connsiteX54" fmla="*/ 0 w 8676421"/>
              <a:gd name="connsiteY54" fmla="*/ 2 h 6858000"/>
              <a:gd name="connsiteX55" fmla="*/ 8676421 w 8676421"/>
              <a:gd name="connsiteY55" fmla="*/ 0 h 6858000"/>
              <a:gd name="connsiteX56" fmla="*/ 8676421 w 8676421"/>
              <a:gd name="connsiteY56" fmla="*/ 515045 h 6858000"/>
              <a:gd name="connsiteX57" fmla="*/ 7630311 w 8676421"/>
              <a:gd name="connsiteY57" fmla="*/ 1253147 h 6858000"/>
              <a:gd name="connsiteX58" fmla="*/ 6746132 w 8676421"/>
              <a:gd name="connsiteY58" fmla="*/ 2 h 6858000"/>
              <a:gd name="connsiteX59" fmla="*/ 6711613 w 8676421"/>
              <a:gd name="connsiteY59" fmla="*/ 2 h 6858000"/>
              <a:gd name="connsiteX60" fmla="*/ 7607265 w 8676421"/>
              <a:gd name="connsiteY60" fmla="*/ 1269408 h 6858000"/>
              <a:gd name="connsiteX61" fmla="*/ 6137503 w 8676421"/>
              <a:gd name="connsiteY61" fmla="*/ 2306424 h 6858000"/>
              <a:gd name="connsiteX62" fmla="*/ 5100486 w 8676421"/>
              <a:gd name="connsiteY62" fmla="*/ 836661 h 6858000"/>
              <a:gd name="connsiteX63" fmla="*/ 6286282 w 8676421"/>
              <a:gd name="connsiteY63" fmla="*/ 2 h 6858000"/>
              <a:gd name="connsiteX64" fmla="*/ 6224844 w 8676421"/>
              <a:gd name="connsiteY64" fmla="*/ 2 h 6858000"/>
              <a:gd name="connsiteX65" fmla="*/ 5080067 w 8676421"/>
              <a:gd name="connsiteY65" fmla="*/ 807719 h 6858000"/>
              <a:gd name="connsiteX66" fmla="*/ 4510168 w 8676421"/>
              <a:gd name="connsiteY66" fmla="*/ 2 h 6858000"/>
              <a:gd name="connsiteX67" fmla="*/ 4475648 w 8676421"/>
              <a:gd name="connsiteY67" fmla="*/ 2 h 6858000"/>
              <a:gd name="connsiteX68" fmla="*/ 5057021 w 8676421"/>
              <a:gd name="connsiteY68" fmla="*/ 823981 h 6858000"/>
              <a:gd name="connsiteX69" fmla="*/ 3587259 w 8676421"/>
              <a:gd name="connsiteY69" fmla="*/ 1860998 h 6858000"/>
              <a:gd name="connsiteX70" fmla="*/ 2550242 w 8676421"/>
              <a:gd name="connsiteY70" fmla="*/ 391235 h 6858000"/>
              <a:gd name="connsiteX71" fmla="*/ 3104737 w 8676421"/>
              <a:gd name="connsiteY71" fmla="*/ 2 h 6858000"/>
              <a:gd name="connsiteX72" fmla="*/ 3043298 w 8676421"/>
              <a:gd name="connsiteY72" fmla="*/ 2 h 6858000"/>
              <a:gd name="connsiteX73" fmla="*/ 2529823 w 8676421"/>
              <a:gd name="connsiteY73" fmla="*/ 362293 h 6858000"/>
              <a:gd name="connsiteX74" fmla="*/ 2274202 w 8676421"/>
              <a:gd name="connsiteY74" fmla="*/ 2 h 6858000"/>
              <a:gd name="connsiteX75" fmla="*/ 2239683 w 8676421"/>
              <a:gd name="connsiteY75" fmla="*/ 2 h 6858000"/>
              <a:gd name="connsiteX76" fmla="*/ 2506777 w 8676421"/>
              <a:gd name="connsiteY76" fmla="*/ 378554 h 6858000"/>
              <a:gd name="connsiteX77" fmla="*/ 1037015 w 8676421"/>
              <a:gd name="connsiteY77" fmla="*/ 1415571 h 6858000"/>
              <a:gd name="connsiteX78" fmla="*/ 38236 w 8676421"/>
              <a:gd name="connsiteY78" fmla="*/ 2 h 6858000"/>
              <a:gd name="connsiteX79" fmla="*/ 0 w 8676421"/>
              <a:gd name="connsiteY79" fmla="*/ 2 h 6858000"/>
              <a:gd name="connsiteX0" fmla="*/ 8211514 w 8638185"/>
              <a:gd name="connsiteY0" fmla="*/ 5349031 h 6858000"/>
              <a:gd name="connsiteX1" fmla="*/ 8638185 w 8638185"/>
              <a:gd name="connsiteY1" fmla="*/ 5953751 h 6858000"/>
              <a:gd name="connsiteX2" fmla="*/ 8638185 w 8638185"/>
              <a:gd name="connsiteY2" fmla="*/ 6858000 h 6858000"/>
              <a:gd name="connsiteX3" fmla="*/ 7074747 w 8638185"/>
              <a:gd name="connsiteY3" fmla="*/ 6858000 h 6858000"/>
              <a:gd name="connsiteX4" fmla="*/ 6741752 w 8638185"/>
              <a:gd name="connsiteY4" fmla="*/ 6386048 h 6858000"/>
              <a:gd name="connsiteX5" fmla="*/ 8211514 w 8638185"/>
              <a:gd name="connsiteY5" fmla="*/ 5349031 h 6858000"/>
              <a:gd name="connsiteX6" fmla="*/ 8638185 w 8638185"/>
              <a:gd name="connsiteY6" fmla="*/ 5047985 h 6858000"/>
              <a:gd name="connsiteX7" fmla="*/ 8638185 w 8638185"/>
              <a:gd name="connsiteY7" fmla="*/ 5904829 h 6858000"/>
              <a:gd name="connsiteX8" fmla="*/ 8234559 w 8638185"/>
              <a:gd name="connsiteY8" fmla="*/ 5332771 h 6858000"/>
              <a:gd name="connsiteX9" fmla="*/ 8638185 w 8638185"/>
              <a:gd name="connsiteY9" fmla="*/ 5047985 h 6858000"/>
              <a:gd name="connsiteX10" fmla="*/ 7154077 w 8638185"/>
              <a:gd name="connsiteY10" fmla="*/ 3850327 h 6858000"/>
              <a:gd name="connsiteX11" fmla="*/ 8191094 w 8638185"/>
              <a:gd name="connsiteY11" fmla="*/ 5320090 h 6858000"/>
              <a:gd name="connsiteX12" fmla="*/ 6721332 w 8638185"/>
              <a:gd name="connsiteY12" fmla="*/ 6357106 h 6858000"/>
              <a:gd name="connsiteX13" fmla="*/ 5684315 w 8638185"/>
              <a:gd name="connsiteY13" fmla="*/ 4887344 h 6858000"/>
              <a:gd name="connsiteX14" fmla="*/ 7154077 w 8638185"/>
              <a:gd name="connsiteY14" fmla="*/ 3850327 h 6858000"/>
              <a:gd name="connsiteX15" fmla="*/ 4603834 w 8638185"/>
              <a:gd name="connsiteY15" fmla="*/ 3404901 h 6858000"/>
              <a:gd name="connsiteX16" fmla="*/ 5640850 w 8638185"/>
              <a:gd name="connsiteY16" fmla="*/ 4874664 h 6858000"/>
              <a:gd name="connsiteX17" fmla="*/ 4171088 w 8638185"/>
              <a:gd name="connsiteY17" fmla="*/ 5911680 h 6858000"/>
              <a:gd name="connsiteX18" fmla="*/ 3134071 w 8638185"/>
              <a:gd name="connsiteY18" fmla="*/ 4441918 h 6858000"/>
              <a:gd name="connsiteX19" fmla="*/ 4603834 w 8638185"/>
              <a:gd name="connsiteY19" fmla="*/ 3404901 h 6858000"/>
              <a:gd name="connsiteX20" fmla="*/ 8638185 w 8638185"/>
              <a:gd name="connsiteY20" fmla="*/ 2803189 h 6858000"/>
              <a:gd name="connsiteX21" fmla="*/ 8638185 w 8638185"/>
              <a:gd name="connsiteY21" fmla="*/ 5004638 h 6858000"/>
              <a:gd name="connsiteX22" fmla="*/ 8214140 w 8638185"/>
              <a:gd name="connsiteY22" fmla="*/ 5303830 h 6858000"/>
              <a:gd name="connsiteX23" fmla="*/ 7177123 w 8638185"/>
              <a:gd name="connsiteY23" fmla="*/ 3834068 h 6858000"/>
              <a:gd name="connsiteX24" fmla="*/ 8638185 w 8638185"/>
              <a:gd name="connsiteY24" fmla="*/ 2803189 h 6858000"/>
              <a:gd name="connsiteX25" fmla="*/ 6096641 w 8638185"/>
              <a:gd name="connsiteY25" fmla="*/ 2351625 h 6858000"/>
              <a:gd name="connsiteX26" fmla="*/ 7133658 w 8638185"/>
              <a:gd name="connsiteY26" fmla="*/ 3821387 h 6858000"/>
              <a:gd name="connsiteX27" fmla="*/ 5663896 w 8638185"/>
              <a:gd name="connsiteY27" fmla="*/ 4858403 h 6858000"/>
              <a:gd name="connsiteX28" fmla="*/ 4626879 w 8638185"/>
              <a:gd name="connsiteY28" fmla="*/ 3388642 h 6858000"/>
              <a:gd name="connsiteX29" fmla="*/ 6096641 w 8638185"/>
              <a:gd name="connsiteY29" fmla="*/ 2351625 h 6858000"/>
              <a:gd name="connsiteX30" fmla="*/ 3546398 w 8638185"/>
              <a:gd name="connsiteY30" fmla="*/ 1906198 h 6858000"/>
              <a:gd name="connsiteX31" fmla="*/ 4583414 w 8638185"/>
              <a:gd name="connsiteY31" fmla="*/ 3375960 h 6858000"/>
              <a:gd name="connsiteX32" fmla="*/ 3113652 w 8638185"/>
              <a:gd name="connsiteY32" fmla="*/ 4412976 h 6858000"/>
              <a:gd name="connsiteX33" fmla="*/ 2076635 w 8638185"/>
              <a:gd name="connsiteY33" fmla="*/ 2943215 h 6858000"/>
              <a:gd name="connsiteX34" fmla="*/ 3546398 w 8638185"/>
              <a:gd name="connsiteY34" fmla="*/ 1906198 h 6858000"/>
              <a:gd name="connsiteX35" fmla="*/ 7589449 w 8638185"/>
              <a:gd name="connsiteY35" fmla="*/ 1298348 h 6858000"/>
              <a:gd name="connsiteX36" fmla="*/ 8626466 w 8638185"/>
              <a:gd name="connsiteY36" fmla="*/ 2768110 h 6858000"/>
              <a:gd name="connsiteX37" fmla="*/ 7156704 w 8638185"/>
              <a:gd name="connsiteY37" fmla="*/ 3805126 h 6858000"/>
              <a:gd name="connsiteX38" fmla="*/ 6119687 w 8638185"/>
              <a:gd name="connsiteY38" fmla="*/ 2335364 h 6858000"/>
              <a:gd name="connsiteX39" fmla="*/ 7589449 w 8638185"/>
              <a:gd name="connsiteY39" fmla="*/ 1298348 h 6858000"/>
              <a:gd name="connsiteX40" fmla="*/ 5039204 w 8638185"/>
              <a:gd name="connsiteY40" fmla="*/ 852922 h 6858000"/>
              <a:gd name="connsiteX41" fmla="*/ 6076221 w 8638185"/>
              <a:gd name="connsiteY41" fmla="*/ 2322686 h 6858000"/>
              <a:gd name="connsiteX42" fmla="*/ 4606459 w 8638185"/>
              <a:gd name="connsiteY42" fmla="*/ 3359701 h 6858000"/>
              <a:gd name="connsiteX43" fmla="*/ 3569442 w 8638185"/>
              <a:gd name="connsiteY43" fmla="*/ 1889940 h 6858000"/>
              <a:gd name="connsiteX44" fmla="*/ 5039204 w 8638185"/>
              <a:gd name="connsiteY44" fmla="*/ 852922 h 6858000"/>
              <a:gd name="connsiteX45" fmla="*/ 8638185 w 8638185"/>
              <a:gd name="connsiteY45" fmla="*/ 558394 h 6858000"/>
              <a:gd name="connsiteX46" fmla="*/ 8638185 w 8638185"/>
              <a:gd name="connsiteY46" fmla="*/ 2735797 h 6858000"/>
              <a:gd name="connsiteX47" fmla="*/ 7612495 w 8638185"/>
              <a:gd name="connsiteY47" fmla="*/ 1282088 h 6858000"/>
              <a:gd name="connsiteX48" fmla="*/ 8638185 w 8638185"/>
              <a:gd name="connsiteY48" fmla="*/ 558394 h 6858000"/>
              <a:gd name="connsiteX49" fmla="*/ 2488961 w 8638185"/>
              <a:gd name="connsiteY49" fmla="*/ 407495 h 6858000"/>
              <a:gd name="connsiteX50" fmla="*/ 3525977 w 8638185"/>
              <a:gd name="connsiteY50" fmla="*/ 1877258 h 6858000"/>
              <a:gd name="connsiteX51" fmla="*/ 2056215 w 8638185"/>
              <a:gd name="connsiteY51" fmla="*/ 2914274 h 6858000"/>
              <a:gd name="connsiteX52" fmla="*/ 1019198 w 8638185"/>
              <a:gd name="connsiteY52" fmla="*/ 1444512 h 6858000"/>
              <a:gd name="connsiteX53" fmla="*/ 2488961 w 8638185"/>
              <a:gd name="connsiteY53" fmla="*/ 407495 h 6858000"/>
              <a:gd name="connsiteX54" fmla="*/ 0 w 8638185"/>
              <a:gd name="connsiteY54" fmla="*/ 2 h 6858000"/>
              <a:gd name="connsiteX55" fmla="*/ 8638185 w 8638185"/>
              <a:gd name="connsiteY55" fmla="*/ 0 h 6858000"/>
              <a:gd name="connsiteX56" fmla="*/ 8638185 w 8638185"/>
              <a:gd name="connsiteY56" fmla="*/ 515045 h 6858000"/>
              <a:gd name="connsiteX57" fmla="*/ 7592075 w 8638185"/>
              <a:gd name="connsiteY57" fmla="*/ 1253147 h 6858000"/>
              <a:gd name="connsiteX58" fmla="*/ 6707896 w 8638185"/>
              <a:gd name="connsiteY58" fmla="*/ 2 h 6858000"/>
              <a:gd name="connsiteX59" fmla="*/ 6673377 w 8638185"/>
              <a:gd name="connsiteY59" fmla="*/ 2 h 6858000"/>
              <a:gd name="connsiteX60" fmla="*/ 7569029 w 8638185"/>
              <a:gd name="connsiteY60" fmla="*/ 1269408 h 6858000"/>
              <a:gd name="connsiteX61" fmla="*/ 6099267 w 8638185"/>
              <a:gd name="connsiteY61" fmla="*/ 2306424 h 6858000"/>
              <a:gd name="connsiteX62" fmla="*/ 5062250 w 8638185"/>
              <a:gd name="connsiteY62" fmla="*/ 836661 h 6858000"/>
              <a:gd name="connsiteX63" fmla="*/ 6248046 w 8638185"/>
              <a:gd name="connsiteY63" fmla="*/ 2 h 6858000"/>
              <a:gd name="connsiteX64" fmla="*/ 6186608 w 8638185"/>
              <a:gd name="connsiteY64" fmla="*/ 2 h 6858000"/>
              <a:gd name="connsiteX65" fmla="*/ 5041831 w 8638185"/>
              <a:gd name="connsiteY65" fmla="*/ 807719 h 6858000"/>
              <a:gd name="connsiteX66" fmla="*/ 4471932 w 8638185"/>
              <a:gd name="connsiteY66" fmla="*/ 2 h 6858000"/>
              <a:gd name="connsiteX67" fmla="*/ 4437412 w 8638185"/>
              <a:gd name="connsiteY67" fmla="*/ 2 h 6858000"/>
              <a:gd name="connsiteX68" fmla="*/ 5018785 w 8638185"/>
              <a:gd name="connsiteY68" fmla="*/ 823981 h 6858000"/>
              <a:gd name="connsiteX69" fmla="*/ 3549023 w 8638185"/>
              <a:gd name="connsiteY69" fmla="*/ 1860998 h 6858000"/>
              <a:gd name="connsiteX70" fmla="*/ 2512006 w 8638185"/>
              <a:gd name="connsiteY70" fmla="*/ 391235 h 6858000"/>
              <a:gd name="connsiteX71" fmla="*/ 3066501 w 8638185"/>
              <a:gd name="connsiteY71" fmla="*/ 2 h 6858000"/>
              <a:gd name="connsiteX72" fmla="*/ 3005062 w 8638185"/>
              <a:gd name="connsiteY72" fmla="*/ 2 h 6858000"/>
              <a:gd name="connsiteX73" fmla="*/ 2491587 w 8638185"/>
              <a:gd name="connsiteY73" fmla="*/ 362293 h 6858000"/>
              <a:gd name="connsiteX74" fmla="*/ 2235966 w 8638185"/>
              <a:gd name="connsiteY74" fmla="*/ 2 h 6858000"/>
              <a:gd name="connsiteX75" fmla="*/ 2201447 w 8638185"/>
              <a:gd name="connsiteY75" fmla="*/ 2 h 6858000"/>
              <a:gd name="connsiteX76" fmla="*/ 2468541 w 8638185"/>
              <a:gd name="connsiteY76" fmla="*/ 378554 h 6858000"/>
              <a:gd name="connsiteX77" fmla="*/ 998779 w 8638185"/>
              <a:gd name="connsiteY77" fmla="*/ 1415571 h 6858000"/>
              <a:gd name="connsiteX78" fmla="*/ 0 w 8638185"/>
              <a:gd name="connsiteY78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638185" h="6858000">
                <a:moveTo>
                  <a:pt x="8211514" y="5349031"/>
                </a:moveTo>
                <a:lnTo>
                  <a:pt x="8638185" y="5953751"/>
                </a:lnTo>
                <a:lnTo>
                  <a:pt x="8638185" y="6858000"/>
                </a:lnTo>
                <a:lnTo>
                  <a:pt x="7074747" y="6858000"/>
                </a:lnTo>
                <a:lnTo>
                  <a:pt x="6741752" y="6386048"/>
                </a:lnTo>
                <a:lnTo>
                  <a:pt x="8211514" y="5349031"/>
                </a:lnTo>
                <a:close/>
                <a:moveTo>
                  <a:pt x="8638185" y="5047985"/>
                </a:moveTo>
                <a:lnTo>
                  <a:pt x="8638185" y="5904829"/>
                </a:lnTo>
                <a:lnTo>
                  <a:pt x="8234559" y="5332771"/>
                </a:lnTo>
                <a:lnTo>
                  <a:pt x="8638185" y="5047985"/>
                </a:lnTo>
                <a:close/>
                <a:moveTo>
                  <a:pt x="7154077" y="3850327"/>
                </a:moveTo>
                <a:lnTo>
                  <a:pt x="8191094" y="5320090"/>
                </a:lnTo>
                <a:lnTo>
                  <a:pt x="6721332" y="6357106"/>
                </a:lnTo>
                <a:lnTo>
                  <a:pt x="5684315" y="4887344"/>
                </a:lnTo>
                <a:lnTo>
                  <a:pt x="7154077" y="3850327"/>
                </a:lnTo>
                <a:close/>
                <a:moveTo>
                  <a:pt x="4603834" y="3404901"/>
                </a:moveTo>
                <a:lnTo>
                  <a:pt x="5640850" y="4874664"/>
                </a:lnTo>
                <a:lnTo>
                  <a:pt x="4171088" y="5911680"/>
                </a:lnTo>
                <a:lnTo>
                  <a:pt x="3134071" y="4441918"/>
                </a:lnTo>
                <a:lnTo>
                  <a:pt x="4603834" y="3404901"/>
                </a:lnTo>
                <a:close/>
                <a:moveTo>
                  <a:pt x="8638185" y="2803189"/>
                </a:moveTo>
                <a:lnTo>
                  <a:pt x="8638185" y="5004638"/>
                </a:lnTo>
                <a:lnTo>
                  <a:pt x="8214140" y="5303830"/>
                </a:lnTo>
                <a:lnTo>
                  <a:pt x="7177123" y="3834068"/>
                </a:lnTo>
                <a:lnTo>
                  <a:pt x="8638185" y="2803189"/>
                </a:lnTo>
                <a:close/>
                <a:moveTo>
                  <a:pt x="6096641" y="2351625"/>
                </a:moveTo>
                <a:lnTo>
                  <a:pt x="7133658" y="3821387"/>
                </a:lnTo>
                <a:lnTo>
                  <a:pt x="5663896" y="4858403"/>
                </a:lnTo>
                <a:lnTo>
                  <a:pt x="4626879" y="3388642"/>
                </a:lnTo>
                <a:lnTo>
                  <a:pt x="6096641" y="2351625"/>
                </a:lnTo>
                <a:close/>
                <a:moveTo>
                  <a:pt x="3546398" y="1906198"/>
                </a:moveTo>
                <a:lnTo>
                  <a:pt x="4583414" y="3375960"/>
                </a:lnTo>
                <a:lnTo>
                  <a:pt x="3113652" y="4412976"/>
                </a:lnTo>
                <a:lnTo>
                  <a:pt x="2076635" y="2943215"/>
                </a:lnTo>
                <a:lnTo>
                  <a:pt x="3546398" y="1906198"/>
                </a:lnTo>
                <a:close/>
                <a:moveTo>
                  <a:pt x="7589449" y="1298348"/>
                </a:moveTo>
                <a:lnTo>
                  <a:pt x="8626466" y="2768110"/>
                </a:lnTo>
                <a:lnTo>
                  <a:pt x="7156704" y="3805126"/>
                </a:lnTo>
                <a:lnTo>
                  <a:pt x="6119687" y="2335364"/>
                </a:lnTo>
                <a:lnTo>
                  <a:pt x="7589449" y="1298348"/>
                </a:lnTo>
                <a:close/>
                <a:moveTo>
                  <a:pt x="5039204" y="852922"/>
                </a:moveTo>
                <a:lnTo>
                  <a:pt x="6076221" y="2322686"/>
                </a:lnTo>
                <a:lnTo>
                  <a:pt x="4606459" y="3359701"/>
                </a:lnTo>
                <a:lnTo>
                  <a:pt x="3569442" y="1889940"/>
                </a:lnTo>
                <a:lnTo>
                  <a:pt x="5039204" y="852922"/>
                </a:lnTo>
                <a:close/>
                <a:moveTo>
                  <a:pt x="8638185" y="558394"/>
                </a:moveTo>
                <a:lnTo>
                  <a:pt x="8638185" y="2735797"/>
                </a:lnTo>
                <a:lnTo>
                  <a:pt x="7612495" y="1282088"/>
                </a:lnTo>
                <a:lnTo>
                  <a:pt x="8638185" y="558394"/>
                </a:lnTo>
                <a:close/>
                <a:moveTo>
                  <a:pt x="2488961" y="407495"/>
                </a:moveTo>
                <a:lnTo>
                  <a:pt x="3525977" y="1877258"/>
                </a:lnTo>
                <a:lnTo>
                  <a:pt x="2056215" y="2914274"/>
                </a:lnTo>
                <a:lnTo>
                  <a:pt x="1019198" y="1444512"/>
                </a:lnTo>
                <a:lnTo>
                  <a:pt x="2488961" y="407495"/>
                </a:lnTo>
                <a:close/>
                <a:moveTo>
                  <a:pt x="0" y="2"/>
                </a:moveTo>
                <a:lnTo>
                  <a:pt x="8638185" y="0"/>
                </a:lnTo>
                <a:lnTo>
                  <a:pt x="8638185" y="515045"/>
                </a:lnTo>
                <a:lnTo>
                  <a:pt x="7592075" y="1253147"/>
                </a:lnTo>
                <a:lnTo>
                  <a:pt x="6707896" y="2"/>
                </a:lnTo>
                <a:lnTo>
                  <a:pt x="6673377" y="2"/>
                </a:lnTo>
                <a:lnTo>
                  <a:pt x="7569029" y="1269408"/>
                </a:lnTo>
                <a:lnTo>
                  <a:pt x="6099267" y="2306424"/>
                </a:lnTo>
                <a:lnTo>
                  <a:pt x="5062250" y="836661"/>
                </a:lnTo>
                <a:lnTo>
                  <a:pt x="6248046" y="2"/>
                </a:lnTo>
                <a:lnTo>
                  <a:pt x="6186608" y="2"/>
                </a:lnTo>
                <a:lnTo>
                  <a:pt x="5041831" y="807719"/>
                </a:lnTo>
                <a:lnTo>
                  <a:pt x="4471932" y="2"/>
                </a:lnTo>
                <a:lnTo>
                  <a:pt x="4437412" y="2"/>
                </a:lnTo>
                <a:lnTo>
                  <a:pt x="5018785" y="823981"/>
                </a:lnTo>
                <a:lnTo>
                  <a:pt x="3549023" y="1860998"/>
                </a:lnTo>
                <a:lnTo>
                  <a:pt x="2512006" y="391235"/>
                </a:lnTo>
                <a:lnTo>
                  <a:pt x="3066501" y="2"/>
                </a:lnTo>
                <a:lnTo>
                  <a:pt x="3005062" y="2"/>
                </a:lnTo>
                <a:lnTo>
                  <a:pt x="2491587" y="362293"/>
                </a:lnTo>
                <a:lnTo>
                  <a:pt x="2235966" y="2"/>
                </a:lnTo>
                <a:lnTo>
                  <a:pt x="2201447" y="2"/>
                </a:lnTo>
                <a:lnTo>
                  <a:pt x="2468541" y="378554"/>
                </a:lnTo>
                <a:lnTo>
                  <a:pt x="998779" y="1415571"/>
                </a:lnTo>
                <a:lnTo>
                  <a:pt x="0" y="2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A75338-3E60-4787-83E5-EA733CC2B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21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160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698000"/>
            <a:ext cx="2160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49000"/>
            <a:ext cx="2160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353339" y="0"/>
            <a:ext cx="2376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922678" y="0"/>
            <a:ext cx="2376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7477339" y="0"/>
            <a:ext cx="2376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0032000" y="0"/>
            <a:ext cx="2160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2353339" y="4698000"/>
            <a:ext cx="2376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4922678" y="4698000"/>
            <a:ext cx="2376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7477339" y="4698000"/>
            <a:ext cx="2376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10032000" y="4698000"/>
            <a:ext cx="2160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032000" y="2343286"/>
            <a:ext cx="2160000" cy="216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B068C9CE-52F9-4554-AEA4-00E3B44EE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23" name="Date and Time Placeholder">
            <a:extLst>
              <a:ext uri="{FF2B5EF4-FFF2-40B4-BE49-F238E27FC236}">
                <a16:creationId xmlns:a16="http://schemas.microsoft.com/office/drawing/2014/main" id="{DE078207-E7E1-4B85-ABA0-E15B61D8D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F8466852-6D82-4D4B-9B31-5B56AECADEB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11C3B1D7-2292-4F43-BF30-C04AC8722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3159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63856" y="1744072"/>
            <a:ext cx="2160000" cy="288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016000" y="1744072"/>
            <a:ext cx="2160000" cy="288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68144" y="1744072"/>
            <a:ext cx="2160000" cy="2880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1938FD4-CB1B-4AC4-B70A-5394CAF24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4" name="Date and Time Placeholder">
            <a:extLst>
              <a:ext uri="{FF2B5EF4-FFF2-40B4-BE49-F238E27FC236}">
                <a16:creationId xmlns:a16="http://schemas.microsoft.com/office/drawing/2014/main" id="{A5902E84-CBAC-47F8-91A1-615B77D1A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75928CA-7891-43F9-8785-624BACFC8424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8BE94BC-152E-44A3-8B24-F7A0C798A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636161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2808000" cy="280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807999" y="1404000"/>
            <a:ext cx="2808000" cy="280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615999" y="2808000"/>
            <a:ext cx="2808000" cy="280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C279FF39-C334-46F2-9D9D-876E38B8F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4" name="Date and Time Placeholder">
            <a:extLst>
              <a:ext uri="{FF2B5EF4-FFF2-40B4-BE49-F238E27FC236}">
                <a16:creationId xmlns:a16="http://schemas.microsoft.com/office/drawing/2014/main" id="{2289138A-4763-40B9-8A93-8F42B511E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E2213BF-5363-442F-9A1D-5751A9F92D67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7D08543E-B2B6-489F-BD2E-6EEF1275C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9816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7451" y="1584420"/>
            <a:ext cx="4141070" cy="3060235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183638" y="1584420"/>
            <a:ext cx="4141070" cy="3060235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8C8348BA-264B-4842-9EE3-F0A0E54BB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3" name="Date and Time Placeholder">
            <a:extLst>
              <a:ext uri="{FF2B5EF4-FFF2-40B4-BE49-F238E27FC236}">
                <a16:creationId xmlns:a16="http://schemas.microsoft.com/office/drawing/2014/main" id="{9C46D0CE-7CE9-417B-9703-B975DFF56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AEB0234-BBF0-4B41-BFB8-81F16ED0EFBC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34D79516-6812-4D1B-88C2-A7668692E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5477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038601" y="1599543"/>
            <a:ext cx="4114798" cy="4339602"/>
          </a:xfrm>
          <a:custGeom>
            <a:avLst/>
            <a:gdLst>
              <a:gd name="connsiteX0" fmla="*/ 1004390 w 2634775"/>
              <a:gd name="connsiteY0" fmla="*/ 2239072 h 2778722"/>
              <a:gd name="connsiteX1" fmla="*/ 1630385 w 2634775"/>
              <a:gd name="connsiteY1" fmla="*/ 2239072 h 2778722"/>
              <a:gd name="connsiteX2" fmla="*/ 1317387 w 2634775"/>
              <a:gd name="connsiteY2" fmla="*/ 2778722 h 2778722"/>
              <a:gd name="connsiteX3" fmla="*/ 1317387 w 2634775"/>
              <a:gd name="connsiteY3" fmla="*/ 1679304 h 2778722"/>
              <a:gd name="connsiteX4" fmla="*/ 1630385 w 2634775"/>
              <a:gd name="connsiteY4" fmla="*/ 2218955 h 2778722"/>
              <a:gd name="connsiteX5" fmla="*/ 1004390 w 2634775"/>
              <a:gd name="connsiteY5" fmla="*/ 2218955 h 2778722"/>
              <a:gd name="connsiteX6" fmla="*/ 669593 w 2634775"/>
              <a:gd name="connsiteY6" fmla="*/ 1679304 h 2778722"/>
              <a:gd name="connsiteX7" fmla="*/ 1295588 w 2634775"/>
              <a:gd name="connsiteY7" fmla="*/ 1679304 h 2778722"/>
              <a:gd name="connsiteX8" fmla="*/ 982591 w 2634775"/>
              <a:gd name="connsiteY8" fmla="*/ 2218955 h 2778722"/>
              <a:gd name="connsiteX9" fmla="*/ 1339187 w 2634775"/>
              <a:gd name="connsiteY9" fmla="*/ 1679303 h 2778722"/>
              <a:gd name="connsiteX10" fmla="*/ 1965181 w 2634775"/>
              <a:gd name="connsiteY10" fmla="*/ 1679303 h 2778722"/>
              <a:gd name="connsiteX11" fmla="*/ 1652184 w 2634775"/>
              <a:gd name="connsiteY11" fmla="*/ 2218953 h 2778722"/>
              <a:gd name="connsiteX12" fmla="*/ 1004390 w 2634775"/>
              <a:gd name="connsiteY12" fmla="*/ 1119536 h 2778722"/>
              <a:gd name="connsiteX13" fmla="*/ 1630385 w 2634775"/>
              <a:gd name="connsiteY13" fmla="*/ 1119536 h 2778722"/>
              <a:gd name="connsiteX14" fmla="*/ 1317387 w 2634775"/>
              <a:gd name="connsiteY14" fmla="*/ 1659187 h 2778722"/>
              <a:gd name="connsiteX15" fmla="*/ 982591 w 2634775"/>
              <a:gd name="connsiteY15" fmla="*/ 1119536 h 2778722"/>
              <a:gd name="connsiteX16" fmla="*/ 1295588 w 2634775"/>
              <a:gd name="connsiteY16" fmla="*/ 1659187 h 2778722"/>
              <a:gd name="connsiteX17" fmla="*/ 669594 w 2634775"/>
              <a:gd name="connsiteY17" fmla="*/ 1659187 h 2778722"/>
              <a:gd name="connsiteX18" fmla="*/ 334797 w 2634775"/>
              <a:gd name="connsiteY18" fmla="*/ 1119536 h 2778722"/>
              <a:gd name="connsiteX19" fmla="*/ 960791 w 2634775"/>
              <a:gd name="connsiteY19" fmla="*/ 1119536 h 2778722"/>
              <a:gd name="connsiteX20" fmla="*/ 647794 w 2634775"/>
              <a:gd name="connsiteY20" fmla="*/ 1659187 h 2778722"/>
              <a:gd name="connsiteX21" fmla="*/ 1673983 w 2634775"/>
              <a:gd name="connsiteY21" fmla="*/ 1119535 h 2778722"/>
              <a:gd name="connsiteX22" fmla="*/ 2299978 w 2634775"/>
              <a:gd name="connsiteY22" fmla="*/ 1119535 h 2778722"/>
              <a:gd name="connsiteX23" fmla="*/ 1986981 w 2634775"/>
              <a:gd name="connsiteY23" fmla="*/ 1659186 h 2778722"/>
              <a:gd name="connsiteX24" fmla="*/ 1652184 w 2634775"/>
              <a:gd name="connsiteY24" fmla="*/ 1119535 h 2778722"/>
              <a:gd name="connsiteX25" fmla="*/ 1965181 w 2634775"/>
              <a:gd name="connsiteY25" fmla="*/ 1659186 h 2778722"/>
              <a:gd name="connsiteX26" fmla="*/ 1339187 w 2634775"/>
              <a:gd name="connsiteY26" fmla="*/ 1659186 h 2778722"/>
              <a:gd name="connsiteX27" fmla="*/ 2008780 w 2634775"/>
              <a:gd name="connsiteY27" fmla="*/ 559768 h 2778722"/>
              <a:gd name="connsiteX28" fmla="*/ 2634775 w 2634775"/>
              <a:gd name="connsiteY28" fmla="*/ 559768 h 2778722"/>
              <a:gd name="connsiteX29" fmla="*/ 2321778 w 2634775"/>
              <a:gd name="connsiteY29" fmla="*/ 1099418 h 2778722"/>
              <a:gd name="connsiteX30" fmla="*/ 1986981 w 2634775"/>
              <a:gd name="connsiteY30" fmla="*/ 559768 h 2778722"/>
              <a:gd name="connsiteX31" fmla="*/ 2299978 w 2634775"/>
              <a:gd name="connsiteY31" fmla="*/ 1099418 h 2778722"/>
              <a:gd name="connsiteX32" fmla="*/ 1673983 w 2634775"/>
              <a:gd name="connsiteY32" fmla="*/ 1099418 h 2778722"/>
              <a:gd name="connsiteX33" fmla="*/ 1339187 w 2634775"/>
              <a:gd name="connsiteY33" fmla="*/ 559768 h 2778722"/>
              <a:gd name="connsiteX34" fmla="*/ 1965181 w 2634775"/>
              <a:gd name="connsiteY34" fmla="*/ 559768 h 2778722"/>
              <a:gd name="connsiteX35" fmla="*/ 1652184 w 2634775"/>
              <a:gd name="connsiteY35" fmla="*/ 1099418 h 2778722"/>
              <a:gd name="connsiteX36" fmla="*/ 1317387 w 2634775"/>
              <a:gd name="connsiteY36" fmla="*/ 559768 h 2778722"/>
              <a:gd name="connsiteX37" fmla="*/ 1630385 w 2634775"/>
              <a:gd name="connsiteY37" fmla="*/ 1099419 h 2778722"/>
              <a:gd name="connsiteX38" fmla="*/ 1004390 w 2634775"/>
              <a:gd name="connsiteY38" fmla="*/ 1099419 h 2778722"/>
              <a:gd name="connsiteX39" fmla="*/ 669594 w 2634775"/>
              <a:gd name="connsiteY39" fmla="*/ 559768 h 2778722"/>
              <a:gd name="connsiteX40" fmla="*/ 1295588 w 2634775"/>
              <a:gd name="connsiteY40" fmla="*/ 559768 h 2778722"/>
              <a:gd name="connsiteX41" fmla="*/ 982591 w 2634775"/>
              <a:gd name="connsiteY41" fmla="*/ 1099419 h 2778722"/>
              <a:gd name="connsiteX42" fmla="*/ 647795 w 2634775"/>
              <a:gd name="connsiteY42" fmla="*/ 559768 h 2778722"/>
              <a:gd name="connsiteX43" fmla="*/ 960791 w 2634775"/>
              <a:gd name="connsiteY43" fmla="*/ 1099419 h 2778722"/>
              <a:gd name="connsiteX44" fmla="*/ 334797 w 2634775"/>
              <a:gd name="connsiteY44" fmla="*/ 1099419 h 2778722"/>
              <a:gd name="connsiteX45" fmla="*/ 0 w 2634775"/>
              <a:gd name="connsiteY45" fmla="*/ 559767 h 2778722"/>
              <a:gd name="connsiteX46" fmla="*/ 625995 w 2634775"/>
              <a:gd name="connsiteY46" fmla="*/ 559768 h 2778722"/>
              <a:gd name="connsiteX47" fmla="*/ 312998 w 2634775"/>
              <a:gd name="connsiteY47" fmla="*/ 1099418 h 2778722"/>
              <a:gd name="connsiteX48" fmla="*/ 1004390 w 2634775"/>
              <a:gd name="connsiteY48" fmla="*/ 1 h 2778722"/>
              <a:gd name="connsiteX49" fmla="*/ 1630385 w 2634775"/>
              <a:gd name="connsiteY49" fmla="*/ 1 h 2778722"/>
              <a:gd name="connsiteX50" fmla="*/ 1317387 w 2634775"/>
              <a:gd name="connsiteY50" fmla="*/ 539651 h 2778722"/>
              <a:gd name="connsiteX51" fmla="*/ 982591 w 2634775"/>
              <a:gd name="connsiteY51" fmla="*/ 1 h 2778722"/>
              <a:gd name="connsiteX52" fmla="*/ 1295588 w 2634775"/>
              <a:gd name="connsiteY52" fmla="*/ 539651 h 2778722"/>
              <a:gd name="connsiteX53" fmla="*/ 669594 w 2634775"/>
              <a:gd name="connsiteY53" fmla="*/ 539651 h 2778722"/>
              <a:gd name="connsiteX54" fmla="*/ 334797 w 2634775"/>
              <a:gd name="connsiteY54" fmla="*/ 1 h 2778722"/>
              <a:gd name="connsiteX55" fmla="*/ 960791 w 2634775"/>
              <a:gd name="connsiteY55" fmla="*/ 1 h 2778722"/>
              <a:gd name="connsiteX56" fmla="*/ 647795 w 2634775"/>
              <a:gd name="connsiteY56" fmla="*/ 539651 h 2778722"/>
              <a:gd name="connsiteX57" fmla="*/ 2321778 w 2634775"/>
              <a:gd name="connsiteY57" fmla="*/ 0 h 2778722"/>
              <a:gd name="connsiteX58" fmla="*/ 2634775 w 2634775"/>
              <a:gd name="connsiteY58" fmla="*/ 539651 h 2778722"/>
              <a:gd name="connsiteX59" fmla="*/ 2008780 w 2634775"/>
              <a:gd name="connsiteY59" fmla="*/ 539651 h 2778722"/>
              <a:gd name="connsiteX60" fmla="*/ 1673983 w 2634775"/>
              <a:gd name="connsiteY60" fmla="*/ 0 h 2778722"/>
              <a:gd name="connsiteX61" fmla="*/ 2299978 w 2634775"/>
              <a:gd name="connsiteY61" fmla="*/ 0 h 2778722"/>
              <a:gd name="connsiteX62" fmla="*/ 1986981 w 2634775"/>
              <a:gd name="connsiteY62" fmla="*/ 539651 h 2778722"/>
              <a:gd name="connsiteX63" fmla="*/ 1652184 w 2634775"/>
              <a:gd name="connsiteY63" fmla="*/ 0 h 2778722"/>
              <a:gd name="connsiteX64" fmla="*/ 1965181 w 2634775"/>
              <a:gd name="connsiteY64" fmla="*/ 539651 h 2778722"/>
              <a:gd name="connsiteX65" fmla="*/ 1339187 w 2634775"/>
              <a:gd name="connsiteY65" fmla="*/ 539651 h 2778722"/>
              <a:gd name="connsiteX66" fmla="*/ 312998 w 2634775"/>
              <a:gd name="connsiteY66" fmla="*/ 0 h 2778722"/>
              <a:gd name="connsiteX67" fmla="*/ 625996 w 2634775"/>
              <a:gd name="connsiteY67" fmla="*/ 539650 h 2778722"/>
              <a:gd name="connsiteX68" fmla="*/ 0 w 2634775"/>
              <a:gd name="connsiteY68" fmla="*/ 539650 h 27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634775" h="2778722">
                <a:moveTo>
                  <a:pt x="1004390" y="2239072"/>
                </a:moveTo>
                <a:lnTo>
                  <a:pt x="1630385" y="2239072"/>
                </a:lnTo>
                <a:lnTo>
                  <a:pt x="1317387" y="2778722"/>
                </a:lnTo>
                <a:close/>
                <a:moveTo>
                  <a:pt x="1317387" y="1679304"/>
                </a:moveTo>
                <a:lnTo>
                  <a:pt x="1630385" y="2218955"/>
                </a:lnTo>
                <a:lnTo>
                  <a:pt x="1004390" y="2218955"/>
                </a:lnTo>
                <a:close/>
                <a:moveTo>
                  <a:pt x="669593" y="1679304"/>
                </a:moveTo>
                <a:lnTo>
                  <a:pt x="1295588" y="1679304"/>
                </a:lnTo>
                <a:lnTo>
                  <a:pt x="982591" y="2218955"/>
                </a:lnTo>
                <a:close/>
                <a:moveTo>
                  <a:pt x="1339187" y="1679303"/>
                </a:moveTo>
                <a:lnTo>
                  <a:pt x="1965181" y="1679303"/>
                </a:lnTo>
                <a:lnTo>
                  <a:pt x="1652184" y="2218953"/>
                </a:lnTo>
                <a:close/>
                <a:moveTo>
                  <a:pt x="1004390" y="1119536"/>
                </a:moveTo>
                <a:lnTo>
                  <a:pt x="1630385" y="1119536"/>
                </a:lnTo>
                <a:lnTo>
                  <a:pt x="1317387" y="1659187"/>
                </a:lnTo>
                <a:close/>
                <a:moveTo>
                  <a:pt x="982591" y="1119536"/>
                </a:moveTo>
                <a:lnTo>
                  <a:pt x="1295588" y="1659187"/>
                </a:lnTo>
                <a:lnTo>
                  <a:pt x="669594" y="1659187"/>
                </a:lnTo>
                <a:close/>
                <a:moveTo>
                  <a:pt x="334797" y="1119536"/>
                </a:moveTo>
                <a:lnTo>
                  <a:pt x="960791" y="1119536"/>
                </a:lnTo>
                <a:lnTo>
                  <a:pt x="647794" y="1659187"/>
                </a:lnTo>
                <a:close/>
                <a:moveTo>
                  <a:pt x="1673983" y="1119535"/>
                </a:moveTo>
                <a:lnTo>
                  <a:pt x="2299978" y="1119535"/>
                </a:lnTo>
                <a:lnTo>
                  <a:pt x="1986981" y="1659186"/>
                </a:lnTo>
                <a:close/>
                <a:moveTo>
                  <a:pt x="1652184" y="1119535"/>
                </a:moveTo>
                <a:lnTo>
                  <a:pt x="1965181" y="1659186"/>
                </a:lnTo>
                <a:lnTo>
                  <a:pt x="1339187" y="1659186"/>
                </a:lnTo>
                <a:close/>
                <a:moveTo>
                  <a:pt x="2008780" y="559768"/>
                </a:moveTo>
                <a:lnTo>
                  <a:pt x="2634775" y="559768"/>
                </a:lnTo>
                <a:lnTo>
                  <a:pt x="2321778" y="1099418"/>
                </a:lnTo>
                <a:close/>
                <a:moveTo>
                  <a:pt x="1986981" y="559768"/>
                </a:moveTo>
                <a:lnTo>
                  <a:pt x="2299978" y="1099418"/>
                </a:lnTo>
                <a:lnTo>
                  <a:pt x="1673983" y="1099418"/>
                </a:lnTo>
                <a:close/>
                <a:moveTo>
                  <a:pt x="1339187" y="559768"/>
                </a:moveTo>
                <a:lnTo>
                  <a:pt x="1965181" y="559768"/>
                </a:lnTo>
                <a:lnTo>
                  <a:pt x="1652184" y="1099418"/>
                </a:lnTo>
                <a:close/>
                <a:moveTo>
                  <a:pt x="1317387" y="559768"/>
                </a:moveTo>
                <a:lnTo>
                  <a:pt x="1630385" y="1099419"/>
                </a:lnTo>
                <a:lnTo>
                  <a:pt x="1004390" y="1099419"/>
                </a:lnTo>
                <a:close/>
                <a:moveTo>
                  <a:pt x="669594" y="559768"/>
                </a:moveTo>
                <a:lnTo>
                  <a:pt x="1295588" y="559768"/>
                </a:lnTo>
                <a:lnTo>
                  <a:pt x="982591" y="1099419"/>
                </a:lnTo>
                <a:close/>
                <a:moveTo>
                  <a:pt x="647795" y="559768"/>
                </a:moveTo>
                <a:lnTo>
                  <a:pt x="960791" y="1099419"/>
                </a:lnTo>
                <a:lnTo>
                  <a:pt x="334797" y="1099419"/>
                </a:lnTo>
                <a:close/>
                <a:moveTo>
                  <a:pt x="0" y="559767"/>
                </a:moveTo>
                <a:lnTo>
                  <a:pt x="625995" y="559768"/>
                </a:lnTo>
                <a:lnTo>
                  <a:pt x="312998" y="1099418"/>
                </a:lnTo>
                <a:close/>
                <a:moveTo>
                  <a:pt x="1004390" y="1"/>
                </a:moveTo>
                <a:lnTo>
                  <a:pt x="1630385" y="1"/>
                </a:lnTo>
                <a:lnTo>
                  <a:pt x="1317387" y="539651"/>
                </a:lnTo>
                <a:close/>
                <a:moveTo>
                  <a:pt x="982591" y="1"/>
                </a:moveTo>
                <a:lnTo>
                  <a:pt x="1295588" y="539651"/>
                </a:lnTo>
                <a:lnTo>
                  <a:pt x="669594" y="539651"/>
                </a:lnTo>
                <a:close/>
                <a:moveTo>
                  <a:pt x="334797" y="1"/>
                </a:moveTo>
                <a:lnTo>
                  <a:pt x="960791" y="1"/>
                </a:lnTo>
                <a:lnTo>
                  <a:pt x="647795" y="539651"/>
                </a:lnTo>
                <a:close/>
                <a:moveTo>
                  <a:pt x="2321778" y="0"/>
                </a:moveTo>
                <a:lnTo>
                  <a:pt x="2634775" y="539651"/>
                </a:lnTo>
                <a:lnTo>
                  <a:pt x="2008780" y="539651"/>
                </a:lnTo>
                <a:close/>
                <a:moveTo>
                  <a:pt x="1673983" y="0"/>
                </a:moveTo>
                <a:lnTo>
                  <a:pt x="2299978" y="0"/>
                </a:lnTo>
                <a:lnTo>
                  <a:pt x="1986981" y="539651"/>
                </a:lnTo>
                <a:close/>
                <a:moveTo>
                  <a:pt x="1652184" y="0"/>
                </a:moveTo>
                <a:lnTo>
                  <a:pt x="1965181" y="539651"/>
                </a:lnTo>
                <a:lnTo>
                  <a:pt x="1339187" y="539651"/>
                </a:lnTo>
                <a:close/>
                <a:moveTo>
                  <a:pt x="312998" y="0"/>
                </a:moveTo>
                <a:lnTo>
                  <a:pt x="625996" y="539650"/>
                </a:lnTo>
                <a:lnTo>
                  <a:pt x="0" y="53965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t" anchorCtr="1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6F4BC25-9EEA-4AF4-846F-E3E3B0838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Date and Time Placeholder">
            <a:extLst>
              <a:ext uri="{FF2B5EF4-FFF2-40B4-BE49-F238E27FC236}">
                <a16:creationId xmlns:a16="http://schemas.microsoft.com/office/drawing/2014/main" id="{A554D6D0-EAA5-4493-9902-F718EA863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3534F18D-C03E-4F3D-B557-CFD0D68BEFF2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DEDBB9C-B418-40AB-91B7-F245FA772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42228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05450" cy="2268000"/>
          </a:xfrm>
          <a:pattFill prst="pct5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68000"/>
            <a:ext cx="5505450" cy="2268000"/>
          </a:xfr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4536000"/>
            <a:ext cx="5505450" cy="2322000"/>
          </a:xfrm>
          <a:pattFill prst="pct5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EB82708-7466-4DE1-B9A8-DC2F7BE23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4" name="Date and Time Placeholder">
            <a:extLst>
              <a:ext uri="{FF2B5EF4-FFF2-40B4-BE49-F238E27FC236}">
                <a16:creationId xmlns:a16="http://schemas.microsoft.com/office/drawing/2014/main" id="{4CDAF5FE-7107-46BD-8016-52A719CCE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F3A2776-610D-41C9-85AE-D7A65A2BE22F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B6E66782-CDAC-4CD4-BE13-4B31AAE98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058997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6752339" y="1563417"/>
            <a:ext cx="1119147" cy="1118637"/>
          </a:xfrm>
          <a:prstGeom prst="ellipse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8097591" y="872165"/>
            <a:ext cx="1119147" cy="1118637"/>
          </a:xfrm>
          <a:prstGeom prst="ellipse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9554898" y="1273858"/>
            <a:ext cx="1119147" cy="1118637"/>
          </a:xfrm>
          <a:prstGeom prst="ellipse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00" b="1" kern="1200" baseline="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10336298" y="2577797"/>
            <a:ext cx="1119147" cy="1118637"/>
          </a:xfrm>
          <a:prstGeom prst="ellipse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934183" y="4136187"/>
            <a:ext cx="1119147" cy="1118637"/>
          </a:xfrm>
          <a:prstGeom prst="ellipse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00" b="1" kern="1200" baseline="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8507355" y="4942648"/>
            <a:ext cx="1119147" cy="1118637"/>
          </a:xfrm>
          <a:prstGeom prst="ellipse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978444" y="4468452"/>
            <a:ext cx="1119147" cy="1118637"/>
          </a:xfrm>
          <a:prstGeom prst="ellipse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00" b="1" kern="1200" baseline="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6261509" y="3038492"/>
            <a:ext cx="1119147" cy="1118637"/>
          </a:xfrm>
          <a:prstGeom prst="ellipse">
            <a:avLst/>
          </a:prstGeo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1FA1E751-5962-464D-8C56-35B6111B4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4" name="Date and Time Placeholder">
            <a:extLst>
              <a:ext uri="{FF2B5EF4-FFF2-40B4-BE49-F238E27FC236}">
                <a16:creationId xmlns:a16="http://schemas.microsoft.com/office/drawing/2014/main" id="{D5916FB9-EA45-41C1-9BB4-781102D0D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558AC922-F1F4-46AE-BD86-92CD224C91FB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CF80EBC4-F708-43CF-B00C-FBAD5618D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1704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DCC46-DD3F-401C-A70B-BC936D67051E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CreativeSogol Design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96900"/>
            <a:ext cx="3293533" cy="5664200"/>
          </a:xfrm>
          <a:custGeom>
            <a:avLst/>
            <a:gdLst>
              <a:gd name="connsiteX0" fmla="*/ 0 w 3293533"/>
              <a:gd name="connsiteY0" fmla="*/ 0 h 5664200"/>
              <a:gd name="connsiteX1" fmla="*/ 3293533 w 3293533"/>
              <a:gd name="connsiteY1" fmla="*/ 0 h 5664200"/>
              <a:gd name="connsiteX2" fmla="*/ 3293533 w 3293533"/>
              <a:gd name="connsiteY2" fmla="*/ 2319867 h 5664200"/>
              <a:gd name="connsiteX3" fmla="*/ 2781299 w 3293533"/>
              <a:gd name="connsiteY3" fmla="*/ 2832101 h 5664200"/>
              <a:gd name="connsiteX4" fmla="*/ 3293533 w 3293533"/>
              <a:gd name="connsiteY4" fmla="*/ 3344335 h 5664200"/>
              <a:gd name="connsiteX5" fmla="*/ 3293533 w 3293533"/>
              <a:gd name="connsiteY5" fmla="*/ 5664200 h 5664200"/>
              <a:gd name="connsiteX6" fmla="*/ 0 w 3293533"/>
              <a:gd name="connsiteY6" fmla="*/ 5664200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533" h="5664200">
                <a:moveTo>
                  <a:pt x="0" y="0"/>
                </a:moveTo>
                <a:lnTo>
                  <a:pt x="3293533" y="0"/>
                </a:lnTo>
                <a:lnTo>
                  <a:pt x="3293533" y="2319867"/>
                </a:lnTo>
                <a:cubicBezTo>
                  <a:pt x="3010634" y="2319867"/>
                  <a:pt x="2781299" y="2549202"/>
                  <a:pt x="2781299" y="2832101"/>
                </a:cubicBezTo>
                <a:cubicBezTo>
                  <a:pt x="2781299" y="3115000"/>
                  <a:pt x="3010634" y="3344335"/>
                  <a:pt x="3293533" y="3344335"/>
                </a:cubicBezTo>
                <a:lnTo>
                  <a:pt x="3293533" y="5664200"/>
                </a:lnTo>
                <a:lnTo>
                  <a:pt x="0" y="5664200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19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898467" y="596900"/>
            <a:ext cx="3293533" cy="5664200"/>
          </a:xfrm>
          <a:custGeom>
            <a:avLst/>
            <a:gdLst>
              <a:gd name="connsiteX0" fmla="*/ 0 w 3293533"/>
              <a:gd name="connsiteY0" fmla="*/ 0 h 5664200"/>
              <a:gd name="connsiteX1" fmla="*/ 3293533 w 3293533"/>
              <a:gd name="connsiteY1" fmla="*/ 0 h 5664200"/>
              <a:gd name="connsiteX2" fmla="*/ 3293533 w 3293533"/>
              <a:gd name="connsiteY2" fmla="*/ 5664200 h 5664200"/>
              <a:gd name="connsiteX3" fmla="*/ 0 w 3293533"/>
              <a:gd name="connsiteY3" fmla="*/ 5664200 h 5664200"/>
              <a:gd name="connsiteX4" fmla="*/ 0 w 3293533"/>
              <a:gd name="connsiteY4" fmla="*/ 3344335 h 5664200"/>
              <a:gd name="connsiteX5" fmla="*/ 512234 w 3293533"/>
              <a:gd name="connsiteY5" fmla="*/ 2832101 h 5664200"/>
              <a:gd name="connsiteX6" fmla="*/ 0 w 3293533"/>
              <a:gd name="connsiteY6" fmla="*/ 2319867 h 566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533" h="5664200">
                <a:moveTo>
                  <a:pt x="0" y="0"/>
                </a:moveTo>
                <a:lnTo>
                  <a:pt x="3293533" y="0"/>
                </a:lnTo>
                <a:lnTo>
                  <a:pt x="3293533" y="5664200"/>
                </a:lnTo>
                <a:lnTo>
                  <a:pt x="0" y="5664200"/>
                </a:lnTo>
                <a:lnTo>
                  <a:pt x="0" y="3344335"/>
                </a:lnTo>
                <a:cubicBezTo>
                  <a:pt x="282899" y="3344335"/>
                  <a:pt x="512234" y="3115000"/>
                  <a:pt x="512234" y="2832101"/>
                </a:cubicBezTo>
                <a:cubicBezTo>
                  <a:pt x="512234" y="2549202"/>
                  <a:pt x="282899" y="2319867"/>
                  <a:pt x="0" y="2319867"/>
                </a:cubicBez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1EB0BFD-6B4C-40B1-8FB5-6CBA69ADF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Date and Time Placeholder">
            <a:extLst>
              <a:ext uri="{FF2B5EF4-FFF2-40B4-BE49-F238E27FC236}">
                <a16:creationId xmlns:a16="http://schemas.microsoft.com/office/drawing/2014/main" id="{8B921896-7CEC-4939-8DBC-A56E6708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516D2ED0-8017-45AB-BC99-D2B5F4B390EE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7A4C5313-D259-40A4-90C4-C96B749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282309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424762" y="0"/>
            <a:ext cx="3985437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3850850-4816-405A-B1F0-78E567FBC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Date and Time Placeholder">
            <a:extLst>
              <a:ext uri="{FF2B5EF4-FFF2-40B4-BE49-F238E27FC236}">
                <a16:creationId xmlns:a16="http://schemas.microsoft.com/office/drawing/2014/main" id="{C2D071BF-3838-44FB-9861-62990674A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52444569-7BAE-4583-B1B3-A591FBE84D2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244FF037-CA7A-47B2-8485-63AB5C070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3792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FF3011DA-DAD3-4DA4-843E-A690B2F8F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26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8765647" y="0"/>
            <a:ext cx="3426352" cy="6858000"/>
          </a:xfrm>
          <a:custGeom>
            <a:avLst/>
            <a:gdLst>
              <a:gd name="connsiteX0" fmla="*/ 0 w 3426352"/>
              <a:gd name="connsiteY0" fmla="*/ 6857866 h 6858000"/>
              <a:gd name="connsiteX1" fmla="*/ 3426352 w 3426352"/>
              <a:gd name="connsiteY1" fmla="*/ 6857866 h 6858000"/>
              <a:gd name="connsiteX2" fmla="*/ 3426352 w 3426352"/>
              <a:gd name="connsiteY2" fmla="*/ 6858000 h 6858000"/>
              <a:gd name="connsiteX3" fmla="*/ 0 w 3426352"/>
              <a:gd name="connsiteY3" fmla="*/ 6858000 h 6858000"/>
              <a:gd name="connsiteX4" fmla="*/ 3426352 w 3426352"/>
              <a:gd name="connsiteY4" fmla="*/ 0 h 6858000"/>
              <a:gd name="connsiteX5" fmla="*/ 3426352 w 3426352"/>
              <a:gd name="connsiteY5" fmla="*/ 6857866 h 6858000"/>
              <a:gd name="connsiteX6" fmla="*/ 3252543 w 3426352"/>
              <a:gd name="connsiteY6" fmla="*/ 6853471 h 6858000"/>
              <a:gd name="connsiteX7" fmla="*/ 4187 w 3426352"/>
              <a:gd name="connsiteY7" fmla="*/ 3599909 h 6858000"/>
              <a:gd name="connsiteX8" fmla="*/ 0 w 3426352"/>
              <a:gd name="connsiteY8" fmla="*/ 3428973 h 6858000"/>
              <a:gd name="connsiteX9" fmla="*/ 0 w 3426352"/>
              <a:gd name="connsiteY9" fmla="*/ 3428894 h 6858000"/>
              <a:gd name="connsiteX10" fmla="*/ 4187 w 3426352"/>
              <a:gd name="connsiteY10" fmla="*/ 3257958 h 6858000"/>
              <a:gd name="connsiteX11" fmla="*/ 3252543 w 3426352"/>
              <a:gd name="connsiteY11" fmla="*/ 4395 h 6858000"/>
              <a:gd name="connsiteX0" fmla="*/ 0 w 3426352"/>
              <a:gd name="connsiteY0" fmla="*/ 6858000 h 6858000"/>
              <a:gd name="connsiteX1" fmla="*/ 3426352 w 3426352"/>
              <a:gd name="connsiteY1" fmla="*/ 6857866 h 6858000"/>
              <a:gd name="connsiteX2" fmla="*/ 3426352 w 3426352"/>
              <a:gd name="connsiteY2" fmla="*/ 6858000 h 6858000"/>
              <a:gd name="connsiteX3" fmla="*/ 0 w 3426352"/>
              <a:gd name="connsiteY3" fmla="*/ 6858000 h 6858000"/>
              <a:gd name="connsiteX4" fmla="*/ 3426352 w 3426352"/>
              <a:gd name="connsiteY4" fmla="*/ 0 h 6858000"/>
              <a:gd name="connsiteX5" fmla="*/ 3426352 w 3426352"/>
              <a:gd name="connsiteY5" fmla="*/ 6857866 h 6858000"/>
              <a:gd name="connsiteX6" fmla="*/ 3252543 w 3426352"/>
              <a:gd name="connsiteY6" fmla="*/ 6853471 h 6858000"/>
              <a:gd name="connsiteX7" fmla="*/ 4187 w 3426352"/>
              <a:gd name="connsiteY7" fmla="*/ 3599909 h 6858000"/>
              <a:gd name="connsiteX8" fmla="*/ 0 w 3426352"/>
              <a:gd name="connsiteY8" fmla="*/ 3428973 h 6858000"/>
              <a:gd name="connsiteX9" fmla="*/ 0 w 3426352"/>
              <a:gd name="connsiteY9" fmla="*/ 3428894 h 6858000"/>
              <a:gd name="connsiteX10" fmla="*/ 4187 w 3426352"/>
              <a:gd name="connsiteY10" fmla="*/ 3257958 h 6858000"/>
              <a:gd name="connsiteX11" fmla="*/ 3252543 w 3426352"/>
              <a:gd name="connsiteY11" fmla="*/ 4395 h 6858000"/>
              <a:gd name="connsiteX12" fmla="*/ 3426352 w 3426352"/>
              <a:gd name="connsiteY12" fmla="*/ 0 h 6858000"/>
              <a:gd name="connsiteX0" fmla="*/ 3426352 w 3426352"/>
              <a:gd name="connsiteY0" fmla="*/ 6858000 h 6858000"/>
              <a:gd name="connsiteX1" fmla="*/ 3426352 w 3426352"/>
              <a:gd name="connsiteY1" fmla="*/ 6857866 h 6858000"/>
              <a:gd name="connsiteX2" fmla="*/ 3426352 w 3426352"/>
              <a:gd name="connsiteY2" fmla="*/ 6858000 h 6858000"/>
              <a:gd name="connsiteX3" fmla="*/ 3426352 w 3426352"/>
              <a:gd name="connsiteY3" fmla="*/ 0 h 6858000"/>
              <a:gd name="connsiteX4" fmla="*/ 3426352 w 3426352"/>
              <a:gd name="connsiteY4" fmla="*/ 6857866 h 6858000"/>
              <a:gd name="connsiteX5" fmla="*/ 3252543 w 3426352"/>
              <a:gd name="connsiteY5" fmla="*/ 6853471 h 6858000"/>
              <a:gd name="connsiteX6" fmla="*/ 4187 w 3426352"/>
              <a:gd name="connsiteY6" fmla="*/ 3599909 h 6858000"/>
              <a:gd name="connsiteX7" fmla="*/ 0 w 3426352"/>
              <a:gd name="connsiteY7" fmla="*/ 3428973 h 6858000"/>
              <a:gd name="connsiteX8" fmla="*/ 0 w 3426352"/>
              <a:gd name="connsiteY8" fmla="*/ 3428894 h 6858000"/>
              <a:gd name="connsiteX9" fmla="*/ 4187 w 3426352"/>
              <a:gd name="connsiteY9" fmla="*/ 3257958 h 6858000"/>
              <a:gd name="connsiteX10" fmla="*/ 3252543 w 3426352"/>
              <a:gd name="connsiteY10" fmla="*/ 4395 h 6858000"/>
              <a:gd name="connsiteX11" fmla="*/ 3426352 w 3426352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6352" h="6858000">
                <a:moveTo>
                  <a:pt x="3426352" y="6858000"/>
                </a:moveTo>
                <a:lnTo>
                  <a:pt x="3426352" y="6857866"/>
                </a:lnTo>
                <a:lnTo>
                  <a:pt x="3426352" y="6858000"/>
                </a:lnTo>
                <a:close/>
                <a:moveTo>
                  <a:pt x="3426352" y="0"/>
                </a:moveTo>
                <a:lnTo>
                  <a:pt x="3426352" y="6857866"/>
                </a:lnTo>
                <a:lnTo>
                  <a:pt x="3252543" y="6853471"/>
                </a:lnTo>
                <a:cubicBezTo>
                  <a:pt x="1497381" y="6764502"/>
                  <a:pt x="90409" y="5355794"/>
                  <a:pt x="4187" y="3599909"/>
                </a:cubicBezTo>
                <a:lnTo>
                  <a:pt x="0" y="3428973"/>
                </a:lnTo>
                <a:lnTo>
                  <a:pt x="0" y="3428894"/>
                </a:lnTo>
                <a:lnTo>
                  <a:pt x="4187" y="3257958"/>
                </a:lnTo>
                <a:cubicBezTo>
                  <a:pt x="90409" y="1502072"/>
                  <a:pt x="1497381" y="93364"/>
                  <a:pt x="3252543" y="4395"/>
                </a:cubicBezTo>
                <a:lnTo>
                  <a:pt x="342635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EA97543A-49F9-46C1-A6E5-AAF5C92AEA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10800000">
            <a:off x="12192000" y="0"/>
            <a:ext cx="3426352" cy="6858000"/>
          </a:xfrm>
          <a:custGeom>
            <a:avLst/>
            <a:gdLst>
              <a:gd name="connsiteX0" fmla="*/ 0 w 3426352"/>
              <a:gd name="connsiteY0" fmla="*/ 6857866 h 6858000"/>
              <a:gd name="connsiteX1" fmla="*/ 3426352 w 3426352"/>
              <a:gd name="connsiteY1" fmla="*/ 6857866 h 6858000"/>
              <a:gd name="connsiteX2" fmla="*/ 3426352 w 3426352"/>
              <a:gd name="connsiteY2" fmla="*/ 6858000 h 6858000"/>
              <a:gd name="connsiteX3" fmla="*/ 0 w 3426352"/>
              <a:gd name="connsiteY3" fmla="*/ 6858000 h 6858000"/>
              <a:gd name="connsiteX4" fmla="*/ 3426352 w 3426352"/>
              <a:gd name="connsiteY4" fmla="*/ 0 h 6858000"/>
              <a:gd name="connsiteX5" fmla="*/ 3426352 w 3426352"/>
              <a:gd name="connsiteY5" fmla="*/ 6857866 h 6858000"/>
              <a:gd name="connsiteX6" fmla="*/ 3252543 w 3426352"/>
              <a:gd name="connsiteY6" fmla="*/ 6853471 h 6858000"/>
              <a:gd name="connsiteX7" fmla="*/ 4187 w 3426352"/>
              <a:gd name="connsiteY7" fmla="*/ 3599909 h 6858000"/>
              <a:gd name="connsiteX8" fmla="*/ 0 w 3426352"/>
              <a:gd name="connsiteY8" fmla="*/ 3428973 h 6858000"/>
              <a:gd name="connsiteX9" fmla="*/ 0 w 3426352"/>
              <a:gd name="connsiteY9" fmla="*/ 3428894 h 6858000"/>
              <a:gd name="connsiteX10" fmla="*/ 4187 w 3426352"/>
              <a:gd name="connsiteY10" fmla="*/ 3257958 h 6858000"/>
              <a:gd name="connsiteX11" fmla="*/ 3252543 w 3426352"/>
              <a:gd name="connsiteY11" fmla="*/ 4395 h 6858000"/>
              <a:gd name="connsiteX0" fmla="*/ 0 w 3426352"/>
              <a:gd name="connsiteY0" fmla="*/ 6858000 h 6858000"/>
              <a:gd name="connsiteX1" fmla="*/ 3426352 w 3426352"/>
              <a:gd name="connsiteY1" fmla="*/ 6857866 h 6858000"/>
              <a:gd name="connsiteX2" fmla="*/ 3426352 w 3426352"/>
              <a:gd name="connsiteY2" fmla="*/ 6858000 h 6858000"/>
              <a:gd name="connsiteX3" fmla="*/ 0 w 3426352"/>
              <a:gd name="connsiteY3" fmla="*/ 6858000 h 6858000"/>
              <a:gd name="connsiteX4" fmla="*/ 3426352 w 3426352"/>
              <a:gd name="connsiteY4" fmla="*/ 0 h 6858000"/>
              <a:gd name="connsiteX5" fmla="*/ 3426352 w 3426352"/>
              <a:gd name="connsiteY5" fmla="*/ 6857866 h 6858000"/>
              <a:gd name="connsiteX6" fmla="*/ 3252543 w 3426352"/>
              <a:gd name="connsiteY6" fmla="*/ 6853471 h 6858000"/>
              <a:gd name="connsiteX7" fmla="*/ 4187 w 3426352"/>
              <a:gd name="connsiteY7" fmla="*/ 3599909 h 6858000"/>
              <a:gd name="connsiteX8" fmla="*/ 0 w 3426352"/>
              <a:gd name="connsiteY8" fmla="*/ 3428973 h 6858000"/>
              <a:gd name="connsiteX9" fmla="*/ 0 w 3426352"/>
              <a:gd name="connsiteY9" fmla="*/ 3428894 h 6858000"/>
              <a:gd name="connsiteX10" fmla="*/ 4187 w 3426352"/>
              <a:gd name="connsiteY10" fmla="*/ 3257958 h 6858000"/>
              <a:gd name="connsiteX11" fmla="*/ 3252543 w 3426352"/>
              <a:gd name="connsiteY11" fmla="*/ 4395 h 6858000"/>
              <a:gd name="connsiteX12" fmla="*/ 3426352 w 3426352"/>
              <a:gd name="connsiteY12" fmla="*/ 0 h 6858000"/>
              <a:gd name="connsiteX0" fmla="*/ 3426352 w 3426352"/>
              <a:gd name="connsiteY0" fmla="*/ 6858000 h 6858000"/>
              <a:gd name="connsiteX1" fmla="*/ 3426352 w 3426352"/>
              <a:gd name="connsiteY1" fmla="*/ 6857866 h 6858000"/>
              <a:gd name="connsiteX2" fmla="*/ 3426352 w 3426352"/>
              <a:gd name="connsiteY2" fmla="*/ 6858000 h 6858000"/>
              <a:gd name="connsiteX3" fmla="*/ 3426352 w 3426352"/>
              <a:gd name="connsiteY3" fmla="*/ 0 h 6858000"/>
              <a:gd name="connsiteX4" fmla="*/ 3426352 w 3426352"/>
              <a:gd name="connsiteY4" fmla="*/ 6857866 h 6858000"/>
              <a:gd name="connsiteX5" fmla="*/ 3252543 w 3426352"/>
              <a:gd name="connsiteY5" fmla="*/ 6853471 h 6858000"/>
              <a:gd name="connsiteX6" fmla="*/ 4187 w 3426352"/>
              <a:gd name="connsiteY6" fmla="*/ 3599909 h 6858000"/>
              <a:gd name="connsiteX7" fmla="*/ 0 w 3426352"/>
              <a:gd name="connsiteY7" fmla="*/ 3428973 h 6858000"/>
              <a:gd name="connsiteX8" fmla="*/ 0 w 3426352"/>
              <a:gd name="connsiteY8" fmla="*/ 3428894 h 6858000"/>
              <a:gd name="connsiteX9" fmla="*/ 4187 w 3426352"/>
              <a:gd name="connsiteY9" fmla="*/ 3257958 h 6858000"/>
              <a:gd name="connsiteX10" fmla="*/ 3252543 w 3426352"/>
              <a:gd name="connsiteY10" fmla="*/ 4395 h 6858000"/>
              <a:gd name="connsiteX11" fmla="*/ 3426352 w 3426352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6352" h="6858000">
                <a:moveTo>
                  <a:pt x="3426352" y="6858000"/>
                </a:moveTo>
                <a:lnTo>
                  <a:pt x="3426352" y="6857866"/>
                </a:lnTo>
                <a:lnTo>
                  <a:pt x="3426352" y="6858000"/>
                </a:lnTo>
                <a:close/>
                <a:moveTo>
                  <a:pt x="3426352" y="0"/>
                </a:moveTo>
                <a:lnTo>
                  <a:pt x="3426352" y="6857866"/>
                </a:lnTo>
                <a:lnTo>
                  <a:pt x="3252543" y="6853471"/>
                </a:lnTo>
                <a:cubicBezTo>
                  <a:pt x="1497381" y="6764502"/>
                  <a:pt x="90409" y="5355794"/>
                  <a:pt x="4187" y="3599909"/>
                </a:cubicBezTo>
                <a:lnTo>
                  <a:pt x="0" y="3428973"/>
                </a:lnTo>
                <a:lnTo>
                  <a:pt x="0" y="3428894"/>
                </a:lnTo>
                <a:lnTo>
                  <a:pt x="4187" y="3257958"/>
                </a:lnTo>
                <a:cubicBezTo>
                  <a:pt x="90409" y="1502072"/>
                  <a:pt x="1497381" y="93364"/>
                  <a:pt x="3252543" y="4395"/>
                </a:cubicBezTo>
                <a:lnTo>
                  <a:pt x="342635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 anchorCtr="1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F150320-B18E-410B-B3E0-5EEF3D885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6320989F-885B-49EA-B1BA-A1281CDEE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1C44239-7315-48BE-B398-C2D0E5255C2E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A8F15FA1-1D5E-4A65-AE14-E6A24C532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039690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193155" y="553230"/>
            <a:ext cx="8497190" cy="5728654"/>
          </a:xfrm>
          <a:custGeom>
            <a:avLst/>
            <a:gdLst>
              <a:gd name="connsiteX0" fmla="*/ 1866015 w 8883499"/>
              <a:gd name="connsiteY0" fmla="*/ 3023191 h 5980753"/>
              <a:gd name="connsiteX1" fmla="*/ 5296787 w 8883499"/>
              <a:gd name="connsiteY1" fmla="*/ 3023191 h 5980753"/>
              <a:gd name="connsiteX2" fmla="*/ 3581401 w 8883499"/>
              <a:gd name="connsiteY2" fmla="*/ 5980753 h 5980753"/>
              <a:gd name="connsiteX3" fmla="*/ 1788044 w 8883499"/>
              <a:gd name="connsiteY3" fmla="*/ 3023191 h 5980753"/>
              <a:gd name="connsiteX4" fmla="*/ 3503430 w 8883499"/>
              <a:gd name="connsiteY4" fmla="*/ 5980753 h 5980753"/>
              <a:gd name="connsiteX5" fmla="*/ 72659 w 8883499"/>
              <a:gd name="connsiteY5" fmla="*/ 5980753 h 5980753"/>
              <a:gd name="connsiteX6" fmla="*/ 0 w 8883499"/>
              <a:gd name="connsiteY6" fmla="*/ 3023191 h 5980753"/>
              <a:gd name="connsiteX7" fmla="*/ 1710073 w 8883499"/>
              <a:gd name="connsiteY7" fmla="*/ 3023191 h 5980753"/>
              <a:gd name="connsiteX8" fmla="*/ 0 w 8883499"/>
              <a:gd name="connsiteY8" fmla="*/ 5971593 h 5980753"/>
              <a:gd name="connsiteX9" fmla="*/ 7168115 w 8883499"/>
              <a:gd name="connsiteY9" fmla="*/ 0 h 5980753"/>
              <a:gd name="connsiteX10" fmla="*/ 8883499 w 8883499"/>
              <a:gd name="connsiteY10" fmla="*/ 2957559 h 5980753"/>
              <a:gd name="connsiteX11" fmla="*/ 8883499 w 8883499"/>
              <a:gd name="connsiteY11" fmla="*/ 2957562 h 5980753"/>
              <a:gd name="connsiteX12" fmla="*/ 5452729 w 8883499"/>
              <a:gd name="connsiteY12" fmla="*/ 2957562 h 5980753"/>
              <a:gd name="connsiteX13" fmla="*/ 3659372 w 8883499"/>
              <a:gd name="connsiteY13" fmla="*/ 0 h 5980753"/>
              <a:gd name="connsiteX14" fmla="*/ 7090144 w 8883499"/>
              <a:gd name="connsiteY14" fmla="*/ 0 h 5980753"/>
              <a:gd name="connsiteX15" fmla="*/ 5374758 w 8883499"/>
              <a:gd name="connsiteY15" fmla="*/ 2957562 h 5980753"/>
              <a:gd name="connsiteX16" fmla="*/ 3581401 w 8883499"/>
              <a:gd name="connsiteY16" fmla="*/ 0 h 5980753"/>
              <a:gd name="connsiteX17" fmla="*/ 5296787 w 8883499"/>
              <a:gd name="connsiteY17" fmla="*/ 2957562 h 5980753"/>
              <a:gd name="connsiteX18" fmla="*/ 1866015 w 8883499"/>
              <a:gd name="connsiteY18" fmla="*/ 2957562 h 598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83499" h="5980753">
                <a:moveTo>
                  <a:pt x="1866015" y="3023191"/>
                </a:moveTo>
                <a:lnTo>
                  <a:pt x="5296787" y="3023191"/>
                </a:lnTo>
                <a:lnTo>
                  <a:pt x="3581401" y="5980753"/>
                </a:lnTo>
                <a:close/>
                <a:moveTo>
                  <a:pt x="1788044" y="3023191"/>
                </a:moveTo>
                <a:lnTo>
                  <a:pt x="3503430" y="5980753"/>
                </a:lnTo>
                <a:lnTo>
                  <a:pt x="72659" y="5980753"/>
                </a:lnTo>
                <a:close/>
                <a:moveTo>
                  <a:pt x="0" y="3023191"/>
                </a:moveTo>
                <a:lnTo>
                  <a:pt x="1710073" y="3023191"/>
                </a:lnTo>
                <a:lnTo>
                  <a:pt x="0" y="5971593"/>
                </a:lnTo>
                <a:close/>
                <a:moveTo>
                  <a:pt x="7168115" y="0"/>
                </a:moveTo>
                <a:lnTo>
                  <a:pt x="8883499" y="2957559"/>
                </a:lnTo>
                <a:lnTo>
                  <a:pt x="8883499" y="2957562"/>
                </a:lnTo>
                <a:lnTo>
                  <a:pt x="5452729" y="2957562"/>
                </a:lnTo>
                <a:close/>
                <a:moveTo>
                  <a:pt x="3659372" y="0"/>
                </a:moveTo>
                <a:lnTo>
                  <a:pt x="7090144" y="0"/>
                </a:lnTo>
                <a:lnTo>
                  <a:pt x="5374758" y="2957562"/>
                </a:lnTo>
                <a:close/>
                <a:moveTo>
                  <a:pt x="3581401" y="0"/>
                </a:moveTo>
                <a:lnTo>
                  <a:pt x="5296787" y="2957562"/>
                </a:lnTo>
                <a:lnTo>
                  <a:pt x="1866015" y="2957562"/>
                </a:lnTo>
                <a:close/>
              </a:path>
            </a:pathLst>
          </a:cu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fa-IR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F5ED865-2B3D-4CA9-B94F-F85287F48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5F6D3516-216C-4847-868F-291378EB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5E546988-D3AC-4135-A9DD-1AB069337E09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DC5E631B-DA64-4D65-809F-E1D68E3C6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5640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04331" y="1422399"/>
            <a:ext cx="2370667" cy="4174067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04331" y="1422399"/>
            <a:ext cx="2370667" cy="4174067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04331" y="1422399"/>
            <a:ext cx="2370667" cy="4174067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761B273-DFE4-4AC6-B680-5894397AC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9" name="Date and Time Placeholder">
            <a:extLst>
              <a:ext uri="{FF2B5EF4-FFF2-40B4-BE49-F238E27FC236}">
                <a16:creationId xmlns:a16="http://schemas.microsoft.com/office/drawing/2014/main" id="{F039B350-9D45-4D25-A1EE-2BC4B0F46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DE2C147-C03A-47E8-B5DD-5F096CB0CBDA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AA316D47-0D52-4C21-85DA-2B568335E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3420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69675 -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04167E-6 -4.07407E-6 L 0.47018 -4.07407E-6 " pathEditMode="relative" rAng="0" ptsTypes="AA">
                                      <p:cBhvr>
                                        <p:cTn id="8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04167E-6 -4.07407E-6 L 0.24505 -4.07407E-6 " pathEditMode="relative" rAng="0" ptsTypes="AA">
                                      <p:cBhvr>
                                        <p:cTn id="1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735948" y="872067"/>
            <a:ext cx="2832100" cy="51181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3105B2E-37A8-4DF2-8F2C-2DEC083B9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089A1FEA-6488-4B88-B1EA-F2878FC50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7EBA654-7ADE-4F3B-A29C-E6280BE7BFD7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ED3013AD-286F-43FC-87BD-41017C4BE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4322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11859" y="1291167"/>
            <a:ext cx="2376000" cy="4284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3105B2E-37A8-4DF2-8F2C-2DEC083B9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089A1FEA-6488-4B88-B1EA-F2878FC50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6ED1EB0-5CFB-4F82-BD79-A673B3459522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ED3013AD-286F-43FC-87BD-41017C4BE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7810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908000" y="872067"/>
            <a:ext cx="2376000" cy="4284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908000" y="5156067"/>
            <a:ext cx="2376000" cy="4284000"/>
          </a:xfr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4D2AAF0-8282-46F6-86E1-D593A374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630C7D3D-F669-403C-A4C9-2A802E260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E5EEB845-820C-47BD-B648-B9E52E5F0682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DA7986B9-6F16-47FE-AAB6-5B45E2F27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4743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7462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7463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276168" y="872067"/>
            <a:ext cx="2832100" cy="51181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3105B2E-37A8-4DF2-8F2C-2DEC083B9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089A1FEA-6488-4B88-B1EA-F2878FC50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2154A0A-60E0-46B8-AFC5-CB8D9AF592E3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ED3013AD-286F-43FC-87BD-41017C4BE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2612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276168" y="872067"/>
            <a:ext cx="2832100" cy="51181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8276168" y="5990167"/>
            <a:ext cx="2832100" cy="5118100"/>
          </a:xfr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4D2AAF0-8282-46F6-86E1-D593A374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630C7D3D-F669-403C-A4C9-2A802E260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54F30C7-E848-4DAB-BF4F-F96D3725FE3D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DA7986B9-6F16-47FE-AAB6-5B45E2F27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058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-0.746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-0.7463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42387" y="1499765"/>
            <a:ext cx="2304000" cy="4104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0A8E80-ED94-4F03-8CDD-AA6AA7393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DE818A4C-3067-4265-A9BE-5BF4C45D8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81795A0-A54F-4C8A-A835-29E136021AAB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71F6C6D4-8B6C-46EE-8ABF-CC95D6305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4862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42387" y="1499765"/>
            <a:ext cx="2304000" cy="4104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-1461613" y="1499765"/>
            <a:ext cx="2304000" cy="4104000"/>
          </a:xfr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FE160F9-CFB8-4FFB-A2AA-7FF3AC152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9" name="Date and Time Placeholder">
            <a:extLst>
              <a:ext uri="{FF2B5EF4-FFF2-40B4-BE49-F238E27FC236}">
                <a16:creationId xmlns:a16="http://schemas.microsoft.com/office/drawing/2014/main" id="{C8E3DEF2-ECC3-49AD-A0D7-832071863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4BD5927A-D178-49F4-9A26-BB7389661426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9413BC12-9B45-484B-A484-8055B45C5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6672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1888 -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1888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b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C460411-AE83-4067-AEB1-E5D700D2D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391DC82C-0CF9-4F71-BE8A-7651621FA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991CBCEC-FB12-4CE6-BA62-FBE5EB04E804}" type="datetime1">
              <a:rPr lang="en-US" smtClean="0"/>
              <a:t>5/8/2020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617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055206" y="1608039"/>
            <a:ext cx="3421187" cy="4239868"/>
          </a:xfrm>
          <a:pattFill prst="pct1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isometricTopUp">
              <a:rot lat="1200000" lon="336000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4800">
                <a:solidFill>
                  <a:schemeClr val="tx1"/>
                </a:solidFill>
              </a:defRPr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pPr marL="0" lvl="0" algn="ctr"/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25503A0-3A81-47F4-B953-A77A132E8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0" name="Date and Time Placeholder">
            <a:extLst>
              <a:ext uri="{FF2B5EF4-FFF2-40B4-BE49-F238E27FC236}">
                <a16:creationId xmlns:a16="http://schemas.microsoft.com/office/drawing/2014/main" id="{520F14F2-B11A-44CF-8082-3DA41FEF8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67D47140-5D95-43DC-9D1B-52C09C7260DE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F7AFF86D-055C-4832-93E5-6058CCF4C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9290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988827" y="1044648"/>
            <a:ext cx="3530009" cy="4768704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77FD5B3-AEED-4E89-933C-CA3573111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Date and Time Placeholder">
            <a:extLst>
              <a:ext uri="{FF2B5EF4-FFF2-40B4-BE49-F238E27FC236}">
                <a16:creationId xmlns:a16="http://schemas.microsoft.com/office/drawing/2014/main" id="{B0A43CDE-B745-4BB4-BFC5-FF63F0FC6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52C50DB3-7EA3-4EAB-96C1-BF85C8DDB65E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D4320B7C-AD46-455A-8128-C475FA9B6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4128450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431466" y="1381937"/>
            <a:ext cx="1368000" cy="1620000"/>
          </a:xfrm>
          <a:pattFill prst="pct50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81518" y="1381937"/>
            <a:ext cx="1368000" cy="1620000"/>
          </a:xfrm>
          <a:pattFill prst="pct50">
            <a:fgClr>
              <a:schemeClr val="tx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8531570" y="1381937"/>
            <a:ext cx="1368000" cy="16200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0081622" y="1381937"/>
            <a:ext cx="1368000" cy="1620000"/>
          </a:xfrm>
          <a:pattFill prst="pct50">
            <a:fgClr>
              <a:schemeClr val="accent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431466" y="3168332"/>
            <a:ext cx="1368000" cy="1620000"/>
          </a:xfrm>
          <a:pattFill prst="pct50">
            <a:fgClr>
              <a:schemeClr val="accent3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981518" y="3168332"/>
            <a:ext cx="1368000" cy="1620000"/>
          </a:xfrm>
          <a:pattFill prst="pct50">
            <a:fgClr>
              <a:schemeClr val="accent4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531570" y="3168332"/>
            <a:ext cx="1368000" cy="1620000"/>
          </a:xfrm>
          <a:pattFill prst="pct50">
            <a:fgClr>
              <a:schemeClr val="accent5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081622" y="3168332"/>
            <a:ext cx="1368000" cy="1620000"/>
          </a:xfrm>
          <a:pattFill prst="pct50">
            <a:fgClr>
              <a:schemeClr val="accent6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2741B805-8FF7-4E80-9E4F-5BEAB180D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8" name="Date and Time Placeholder">
            <a:extLst>
              <a:ext uri="{FF2B5EF4-FFF2-40B4-BE49-F238E27FC236}">
                <a16:creationId xmlns:a16="http://schemas.microsoft.com/office/drawing/2014/main" id="{90E6EB10-986D-4CBD-8D78-8C382A6ED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966C360E-6A1B-43FD-99FA-E26499BCA975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9" name="Footer Placeholder">
            <a:extLst>
              <a:ext uri="{FF2B5EF4-FFF2-40B4-BE49-F238E27FC236}">
                <a16:creationId xmlns:a16="http://schemas.microsoft.com/office/drawing/2014/main" id="{2E8A8CF4-2E4A-46DF-94A9-ED7C13221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7862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01654" y="325562"/>
            <a:ext cx="1824000" cy="2160000"/>
          </a:xfrm>
          <a:pattFill prst="pct5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789884" y="325562"/>
            <a:ext cx="1824000" cy="2160000"/>
          </a:xfrm>
          <a:pattFill prst="pct50">
            <a:fgClr>
              <a:schemeClr val="tx2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1" name="Picture Placeholder 7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8114" y="325561"/>
            <a:ext cx="1824000" cy="21600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366344" y="325560"/>
            <a:ext cx="1824000" cy="2160000"/>
          </a:xfrm>
          <a:pattFill prst="pct5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01656" y="3563508"/>
            <a:ext cx="1824000" cy="2160000"/>
          </a:xfrm>
          <a:pattFill prst="pct50">
            <a:fgClr>
              <a:schemeClr val="accent3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789885" y="3563508"/>
            <a:ext cx="1824000" cy="2160000"/>
          </a:xfrm>
          <a:pattFill prst="pct50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578114" y="3563508"/>
            <a:ext cx="1824000" cy="2160000"/>
          </a:xfrm>
          <a:pattFill prst="pct50">
            <a:fgClr>
              <a:schemeClr val="accent5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6" name="Picture Placeholder 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366344" y="3563508"/>
            <a:ext cx="1824000" cy="2160000"/>
          </a:xfrm>
          <a:pattFill prst="pct5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6C5D757E-6840-454D-B472-63A3634A9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8" name="Date and Time Placeholder">
            <a:extLst>
              <a:ext uri="{FF2B5EF4-FFF2-40B4-BE49-F238E27FC236}">
                <a16:creationId xmlns:a16="http://schemas.microsoft.com/office/drawing/2014/main" id="{D2CE7934-C9D6-45B2-8646-5548F6279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EC1D2E16-516E-4761-9CD4-2E92C0877B02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9" name="Footer Placeholder">
            <a:extLst>
              <a:ext uri="{FF2B5EF4-FFF2-40B4-BE49-F238E27FC236}">
                <a16:creationId xmlns:a16="http://schemas.microsoft.com/office/drawing/2014/main" id="{AE97B6E2-5848-47FD-81BC-8F52BBFE9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3153017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084263" y="2317750"/>
            <a:ext cx="2012950" cy="2459038"/>
          </a:xfrm>
          <a:prstGeom prst="roundRect">
            <a:avLst>
              <a:gd name="adj" fmla="val 13146"/>
            </a:avLst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117649" y="2731489"/>
            <a:ext cx="1804249" cy="2172733"/>
          </a:xfrm>
          <a:prstGeom prst="roundRect">
            <a:avLst>
              <a:gd name="adj" fmla="val 13146"/>
            </a:avLst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/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5A015EC-0728-4FD2-A4C6-A96DE2F72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F42B5378-DC7F-432C-B414-7EAC9D61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EB412984-DE5D-48E5-B2A9-9E8222055773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2873EF94-3AD9-4BE4-8EC0-26E7836A0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3614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 rot="-60000">
            <a:off x="2756594" y="1809779"/>
            <a:ext cx="1595748" cy="2336390"/>
          </a:xfrm>
          <a:prstGeom prst="parallelogram">
            <a:avLst>
              <a:gd name="adj" fmla="val 0"/>
            </a:avLst>
          </a:prstGeo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25400"/>
          </a:effectLst>
          <a:scene3d>
            <a:camera prst="orthographicFront">
              <a:rot lat="600000" lon="1800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/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pPr marL="0" lvl="0" algn="ctr"/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6BFC989-A6F0-4BF7-AFA9-323AA45E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Date and Time Placeholder">
            <a:extLst>
              <a:ext uri="{FF2B5EF4-FFF2-40B4-BE49-F238E27FC236}">
                <a16:creationId xmlns:a16="http://schemas.microsoft.com/office/drawing/2014/main" id="{ED7468B3-6418-4698-94CC-8C91003E9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9C4A9AC2-A9BF-4EFE-BB5A-D9EF5679B0D7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EDF981F-FDC1-49E7-A69E-48EFAB793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7780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279219" y="659189"/>
            <a:ext cx="3157951" cy="5539623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3200"/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  <a:p>
            <a:pPr marL="0" lvl="0" algn="ctr"/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4914893-99AB-4BC3-B72B-5BD76FC50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Date and Time Placeholder">
            <a:extLst>
              <a:ext uri="{FF2B5EF4-FFF2-40B4-BE49-F238E27FC236}">
                <a16:creationId xmlns:a16="http://schemas.microsoft.com/office/drawing/2014/main" id="{E0D7C507-3805-4A21-80EB-B024100C1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C7A87DE7-07FF-4F55-8B4B-BDDCB15A5839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C240DAC3-342B-472E-A0B3-BA1DB2B95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406159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46200"/>
            <a:ext cx="12192000" cy="55118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1D0A0C-E1E5-44F8-BCEC-A737111BC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Date and Time Placeholder">
            <a:extLst>
              <a:ext uri="{FF2B5EF4-FFF2-40B4-BE49-F238E27FC236}">
                <a16:creationId xmlns:a16="http://schemas.microsoft.com/office/drawing/2014/main" id="{A467D5FE-B180-48E3-B662-C8FB9C58C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652E2355-6EBE-4E33-8985-970AA0457D50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8BA98DC-F3C1-49EE-9DFE-4C2A3F1B0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784301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269492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46E7228-018F-4542-9183-EBA5EF0A3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78C9B16B-5B84-429D-B448-6F7FDCC33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BE883B01-0F64-45A9-8F2A-830F152849A4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B3E5BBEC-4A7E-4847-BC49-EC728A9D1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1204212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46E7228-018F-4542-9183-EBA5EF0A3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78C9B16B-5B84-429D-B448-6F7FDCC33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51795C86-6E82-4412-BB09-D8305A2AF580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B3E5BBEC-4A7E-4847-BC49-EC728A9D1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CEBC484-EDCF-43BC-843D-BB5C72114F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600200"/>
            <a:ext cx="12192000" cy="1269492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4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kern="1200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8E99F369-8C87-42E1-B164-DC4BD4A88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78219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46E7228-018F-4542-9183-EBA5EF0A3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78C9B16B-5B84-429D-B448-6F7FDCC33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0FC35BF7-43E6-48EB-BC62-823A5848B588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B3E5BBEC-4A7E-4847-BC49-EC728A9D1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CEBC484-EDCF-43BC-843D-BB5C72114F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733800"/>
            <a:ext cx="12192000" cy="1269492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99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46E7228-018F-4542-9183-EBA5EF0A3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78C9B16B-5B84-429D-B448-6F7FDCC33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757A055C-E602-4F20-A6A2-4BFC0CB25FFA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B3E5BBEC-4A7E-4847-BC49-EC728A9D1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CEBC484-EDCF-43BC-843D-BB5C72114F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836920"/>
            <a:ext cx="12192000" cy="1269492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5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680484"/>
            <a:ext cx="10728325" cy="5497033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 anchorCtr="1">
            <a:no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AE0143A-8D62-4A73-97C6-82AE4969E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8" name="Date and Time Placeholder">
            <a:extLst>
              <a:ext uri="{FF2B5EF4-FFF2-40B4-BE49-F238E27FC236}">
                <a16:creationId xmlns:a16="http://schemas.microsoft.com/office/drawing/2014/main" id="{965E983A-8153-4080-B71C-688FDC096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04F32F59-7323-48E3-BE8A-E23D87A2081F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2DAB373C-5665-4AA1-AA90-EC5B64737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2662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17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17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9458325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picture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C460411-AE83-4067-AEB1-E5D700D2D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11" name="Date and Time Placeholder">
            <a:extLst>
              <a:ext uri="{FF2B5EF4-FFF2-40B4-BE49-F238E27FC236}">
                <a16:creationId xmlns:a16="http://schemas.microsoft.com/office/drawing/2014/main" id="{391DC82C-0CF9-4F71-BE8A-7651621FA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fld id="{0E45581E-6D32-4FF2-BD77-2EE02F805634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C79AC1B9-E546-4633-AECA-10B4CD5CD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aseline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701946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96C510-A1B6-4337-9C20-0A0ED519A3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4303413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580E3D-AFFE-48C4-9729-039FC5343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0C67F-48A8-4221-8347-9D8D1A7540E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932E5-BFEB-4110-AB1D-47A13B6EAFB4}" type="datetime1">
              <a:rPr lang="en-US" smtClean="0"/>
              <a:t>5/8/2020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7156D-665F-4CE6-9D1C-EA5BEE5322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165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CreativeSogol Design</a:t>
            </a:r>
          </a:p>
        </p:txBody>
      </p:sp>
    </p:spTree>
    <p:extLst>
      <p:ext uri="{BB962C8B-B14F-4D97-AF65-F5344CB8AC3E}">
        <p14:creationId xmlns:p14="http://schemas.microsoft.com/office/powerpoint/2010/main" val="150046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50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Drag and drop picture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7E26F51A-FBD6-47B1-B40B-2C38B879F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bg1"/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706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27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>
              <a:defRPr lang="fa-IR" sz="11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+mn-cs"/>
              </a:defRPr>
            </a:lvl1pPr>
          </a:lstStyle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‹#›</a:t>
            </a:fld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361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878" r:id="rId2"/>
    <p:sldLayoutId id="2147483876" r:id="rId3"/>
    <p:sldLayoutId id="2147483877" r:id="rId4"/>
    <p:sldLayoutId id="2147483672" r:id="rId5"/>
    <p:sldLayoutId id="2147483673" r:id="rId6"/>
    <p:sldLayoutId id="2147483771" r:id="rId7"/>
    <p:sldLayoutId id="2147483772" r:id="rId8"/>
    <p:sldLayoutId id="2147483773" r:id="rId9"/>
    <p:sldLayoutId id="2147483737" r:id="rId10"/>
    <p:sldLayoutId id="2147483767" r:id="rId11"/>
    <p:sldLayoutId id="2147483770" r:id="rId12"/>
    <p:sldLayoutId id="2147483677" r:id="rId13"/>
    <p:sldLayoutId id="2147483661" r:id="rId14"/>
    <p:sldLayoutId id="2147483664" r:id="rId15"/>
    <p:sldLayoutId id="2147483895" r:id="rId16"/>
    <p:sldLayoutId id="2147483665" r:id="rId17"/>
    <p:sldLayoutId id="2147483668" r:id="rId18"/>
    <p:sldLayoutId id="2147483678" r:id="rId19"/>
    <p:sldLayoutId id="2147483680" r:id="rId20"/>
    <p:sldLayoutId id="2147483679" r:id="rId21"/>
    <p:sldLayoutId id="2147483682" r:id="rId22"/>
    <p:sldLayoutId id="2147483894" r:id="rId23"/>
    <p:sldLayoutId id="2147483686" r:id="rId24"/>
    <p:sldLayoutId id="2147483687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88" r:id="rId33"/>
    <p:sldLayoutId id="2147483696" r:id="rId34"/>
    <p:sldLayoutId id="2147483704" r:id="rId35"/>
    <p:sldLayoutId id="2147483880" r:id="rId36"/>
    <p:sldLayoutId id="2147483898" r:id="rId37"/>
    <p:sldLayoutId id="2147483685" r:id="rId38"/>
    <p:sldLayoutId id="2147483669" r:id="rId39"/>
    <p:sldLayoutId id="2147483722" r:id="rId40"/>
    <p:sldLayoutId id="2147483719" r:id="rId41"/>
    <p:sldLayoutId id="2147483721" r:id="rId42"/>
    <p:sldLayoutId id="2147483720" r:id="rId43"/>
    <p:sldLayoutId id="2147483671" r:id="rId44"/>
    <p:sldLayoutId id="2147483666" r:id="rId45"/>
    <p:sldLayoutId id="2147483711" r:id="rId46"/>
    <p:sldLayoutId id="2147483708" r:id="rId47"/>
    <p:sldLayoutId id="2147483881" r:id="rId48"/>
    <p:sldLayoutId id="2147483709" r:id="rId49"/>
    <p:sldLayoutId id="2147483710" r:id="rId50"/>
    <p:sldLayoutId id="2147483706" r:id="rId51"/>
    <p:sldLayoutId id="2147483707" r:id="rId52"/>
    <p:sldLayoutId id="2147483705" r:id="rId53"/>
    <p:sldLayoutId id="2147483713" r:id="rId54"/>
    <p:sldLayoutId id="2147483716" r:id="rId55"/>
    <p:sldLayoutId id="2147483718" r:id="rId56"/>
    <p:sldLayoutId id="2147483725" r:id="rId57"/>
    <p:sldLayoutId id="2147483726" r:id="rId58"/>
    <p:sldLayoutId id="2147483728" r:id="rId59"/>
    <p:sldLayoutId id="2147483727" r:id="rId60"/>
    <p:sldLayoutId id="2147483736" r:id="rId61"/>
    <p:sldLayoutId id="2147483738" r:id="rId62"/>
    <p:sldLayoutId id="2147483893" r:id="rId63"/>
    <p:sldLayoutId id="2147483740" r:id="rId64"/>
    <p:sldLayoutId id="2147483739" r:id="rId65"/>
    <p:sldLayoutId id="2147483896" r:id="rId66"/>
    <p:sldLayoutId id="2147483897" r:id="rId67"/>
    <p:sldLayoutId id="2147483742" r:id="rId68"/>
    <p:sldLayoutId id="2147483741" r:id="rId69"/>
    <p:sldLayoutId id="2147483743" r:id="rId70"/>
    <p:sldLayoutId id="2147483744" r:id="rId71"/>
    <p:sldLayoutId id="2147483746" r:id="rId72"/>
    <p:sldLayoutId id="2147483768" r:id="rId73"/>
    <p:sldLayoutId id="2147483747" r:id="rId74"/>
    <p:sldLayoutId id="2147483748" r:id="rId75"/>
    <p:sldLayoutId id="2147483769" r:id="rId76"/>
    <p:sldLayoutId id="2147483749" r:id="rId77"/>
    <p:sldLayoutId id="2147483885" r:id="rId78"/>
    <p:sldLayoutId id="2147483886" r:id="rId79"/>
    <p:sldLayoutId id="2147483887" r:id="rId80"/>
    <p:sldLayoutId id="2147483888" r:id="rId81"/>
    <p:sldLayoutId id="2147483763" r:id="rId82"/>
    <p:sldLayoutId id="2147483875" r:id="rId83"/>
    <p:sldLayoutId id="2147483891" r:id="rId8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Open Sans Light" panose="020B0306030504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Open Sans Light" panose="020B0306030504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>
              <a:lumMod val="50000"/>
            </a:schemeClr>
          </a:solidFill>
          <a:latin typeface="+mn-lt"/>
          <a:ea typeface="Open Sans Light" panose="020B0306030504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Open Sans Light" panose="020B0306030504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+mn-lt"/>
          <a:ea typeface="Open Sans Light" panose="020B0306030504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+mn-lt"/>
          <a:ea typeface="Open Sans Light" panose="020B0306030504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jedrzej.bujny@smmlegal.pl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EE08CB-F664-458C-B47F-F0C82717E87D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5A7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2" name="Shape 86">
            <a:extLst>
              <a:ext uri="{FF2B5EF4-FFF2-40B4-BE49-F238E27FC236}">
                <a16:creationId xmlns:a16="http://schemas.microsoft.com/office/drawing/2014/main" id="{AFA33267-16A4-44A9-867A-3BCECB80417A}"/>
              </a:ext>
            </a:extLst>
          </p:cNvPr>
          <p:cNvCxnSpPr>
            <a:cxnSpLocks/>
          </p:cNvCxnSpPr>
          <p:nvPr/>
        </p:nvCxnSpPr>
        <p:spPr>
          <a:xfrm>
            <a:off x="1695199" y="4469967"/>
            <a:ext cx="2381693" cy="0"/>
          </a:xfrm>
          <a:prstGeom prst="straightConnector1">
            <a:avLst/>
          </a:prstGeom>
          <a:noFill/>
          <a:ln w="19050" cap="flat" cmpd="sng">
            <a:solidFill>
              <a:schemeClr val="lt1">
                <a:alpha val="36862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" name="Shape 87">
            <a:extLst>
              <a:ext uri="{FF2B5EF4-FFF2-40B4-BE49-F238E27FC236}">
                <a16:creationId xmlns:a16="http://schemas.microsoft.com/office/drawing/2014/main" id="{74F98E47-6246-4E96-8A4E-7E6853DCE1FC}"/>
              </a:ext>
            </a:extLst>
          </p:cNvPr>
          <p:cNvSpPr txBox="1"/>
          <p:nvPr/>
        </p:nvSpPr>
        <p:spPr>
          <a:xfrm>
            <a:off x="-115426" y="2019912"/>
            <a:ext cx="6020990" cy="2088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lvl="0" algn="ctr">
              <a:buSzPct val="25000"/>
            </a:pPr>
            <a:r>
              <a:rPr lang="pl-PL" sz="3200" b="1" dirty="0">
                <a:solidFill>
                  <a:schemeClr val="lt1"/>
                </a:solidFill>
                <a:latin typeface="+mj-lt"/>
                <a:ea typeface="Lato Light"/>
                <a:cs typeface="+mj-cs"/>
                <a:sym typeface="Lato Light"/>
              </a:rPr>
              <a:t>Zmiany prawne </a:t>
            </a:r>
          </a:p>
          <a:p>
            <a:pPr lvl="0" algn="ctr">
              <a:buSzPct val="25000"/>
            </a:pPr>
            <a:r>
              <a:rPr lang="pl-PL" sz="3200" b="1" dirty="0">
                <a:solidFill>
                  <a:schemeClr val="lt1"/>
                </a:solidFill>
                <a:latin typeface="+mj-lt"/>
                <a:ea typeface="Lato Light"/>
                <a:cs typeface="+mj-cs"/>
                <a:sym typeface="Lato Light"/>
              </a:rPr>
              <a:t>w gospodarce odpadami komunalnymi oraz postępujący wzrost cen</a:t>
            </a:r>
            <a:endParaRPr lang="en-MY" sz="3200" b="1" dirty="0">
              <a:solidFill>
                <a:schemeClr val="lt1"/>
              </a:solidFill>
              <a:latin typeface="+mj-lt"/>
              <a:ea typeface="Lato Light"/>
              <a:cs typeface="+mj-cs"/>
              <a:sym typeface="Lato Light"/>
            </a:endParaRPr>
          </a:p>
        </p:txBody>
      </p:sp>
      <p:sp>
        <p:nvSpPr>
          <p:cNvPr id="14" name="Shape 89">
            <a:extLst>
              <a:ext uri="{FF2B5EF4-FFF2-40B4-BE49-F238E27FC236}">
                <a16:creationId xmlns:a16="http://schemas.microsoft.com/office/drawing/2014/main" id="{6D8002A1-47E2-4671-A831-2558AEE07FB0}"/>
              </a:ext>
            </a:extLst>
          </p:cNvPr>
          <p:cNvSpPr txBox="1"/>
          <p:nvPr/>
        </p:nvSpPr>
        <p:spPr>
          <a:xfrm>
            <a:off x="1449480" y="6078977"/>
            <a:ext cx="3032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1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" name="Shape 90">
            <a:extLst>
              <a:ext uri="{FF2B5EF4-FFF2-40B4-BE49-F238E27FC236}">
                <a16:creationId xmlns:a16="http://schemas.microsoft.com/office/drawing/2014/main" id="{C95838EA-AC49-4F21-910E-F355039CF241}"/>
              </a:ext>
            </a:extLst>
          </p:cNvPr>
          <p:cNvSpPr txBox="1"/>
          <p:nvPr/>
        </p:nvSpPr>
        <p:spPr>
          <a:xfrm>
            <a:off x="322963" y="4688666"/>
            <a:ext cx="5285434" cy="9088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lvl="0" algn="ctr">
              <a:buSzPct val="25000"/>
            </a:pPr>
            <a:endParaRPr lang="pl-PL" dirty="0">
              <a:solidFill>
                <a:schemeClr val="lt1"/>
              </a:solidFill>
              <a:ea typeface="Lato Light"/>
              <a:sym typeface="La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80875-8D40-453C-85E3-D1ADC58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 dirty="0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</a:t>
            </a:fld>
            <a:r>
              <a:rPr lang="en-US" dirty="0"/>
              <a:t>)</a:t>
            </a:r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0B16FBEC-C2ED-4754-89D4-A1B0628948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15" y="0"/>
            <a:ext cx="8813639" cy="6857998"/>
          </a:xfrm>
        </p:spPr>
      </p:pic>
      <p:sp>
        <p:nvSpPr>
          <p:cNvPr id="10" name="Shape 90">
            <a:extLst>
              <a:ext uri="{FF2B5EF4-FFF2-40B4-BE49-F238E27FC236}">
                <a16:creationId xmlns:a16="http://schemas.microsoft.com/office/drawing/2014/main" id="{45B82295-7B3F-4685-9FFD-644FA2CB4EC5}"/>
              </a:ext>
            </a:extLst>
          </p:cNvPr>
          <p:cNvSpPr txBox="1"/>
          <p:nvPr/>
        </p:nvSpPr>
        <p:spPr>
          <a:xfrm>
            <a:off x="252352" y="4921919"/>
            <a:ext cx="5843648" cy="1799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lvl="0" algn="ctr">
              <a:buSzPct val="25000"/>
            </a:pPr>
            <a:endParaRPr lang="pl-PL" sz="2000" b="1" dirty="0">
              <a:solidFill>
                <a:schemeClr val="lt1"/>
              </a:solidFill>
              <a:ea typeface="Lato Light"/>
              <a:sym typeface="Lato Light"/>
            </a:endParaRPr>
          </a:p>
          <a:p>
            <a:pPr lvl="0" algn="ctr">
              <a:buSzPct val="25000"/>
            </a:pPr>
            <a:r>
              <a:rPr lang="pl-PL" sz="2000" b="1" dirty="0">
                <a:solidFill>
                  <a:schemeClr val="lt1"/>
                </a:solidFill>
                <a:ea typeface="Lato Light"/>
                <a:sym typeface="Lato Light"/>
              </a:rPr>
              <a:t>XI Eko Wyzwania  ON-LINE, 12 maja 2020 r.</a:t>
            </a:r>
          </a:p>
          <a:p>
            <a:pPr lvl="0" algn="ctr">
              <a:buSzPct val="25000"/>
            </a:pPr>
            <a:endParaRPr lang="pl-PL" sz="2000" b="1" dirty="0">
              <a:solidFill>
                <a:schemeClr val="lt1"/>
              </a:solidFill>
              <a:ea typeface="Lato Light"/>
              <a:sym typeface="Lato Light"/>
            </a:endParaRPr>
          </a:p>
          <a:p>
            <a:pPr lvl="0" algn="ctr">
              <a:buSzPct val="25000"/>
            </a:pPr>
            <a:r>
              <a:rPr lang="pl-PL" sz="1600" dirty="0">
                <a:solidFill>
                  <a:schemeClr val="lt1"/>
                </a:solidFill>
                <a:ea typeface="Lato Light"/>
                <a:sym typeface="Lato Light"/>
              </a:rPr>
              <a:t>r. pr. dr Jędrzej Bujny</a:t>
            </a:r>
          </a:p>
          <a:p>
            <a:pPr lvl="0" algn="ctr">
              <a:buSzPct val="25000"/>
            </a:pPr>
            <a:endParaRPr lang="pl-PL" sz="1600" dirty="0">
              <a:solidFill>
                <a:schemeClr val="lt1"/>
              </a:solidFill>
              <a:ea typeface="Lato Light"/>
              <a:sym typeface="Lato Light"/>
            </a:endParaRPr>
          </a:p>
          <a:p>
            <a:pPr lvl="0" algn="ctr">
              <a:buSzPct val="25000"/>
            </a:pPr>
            <a:r>
              <a:rPr lang="pl-PL" sz="1600" dirty="0">
                <a:solidFill>
                  <a:schemeClr val="lt1"/>
                </a:solidFill>
                <a:ea typeface="Lato Light"/>
                <a:sym typeface="Lato Light"/>
              </a:rPr>
              <a:t>502 305 117; </a:t>
            </a:r>
            <a:r>
              <a:rPr lang="pl-PL" sz="1600" dirty="0">
                <a:solidFill>
                  <a:schemeClr val="lt1"/>
                </a:solidFill>
                <a:ea typeface="Lato Light"/>
                <a:sym typeface="Lato Light"/>
                <a:hlinkClick r:id="rId5"/>
              </a:rPr>
              <a:t>jedrzej.bujny@smmlegal.pl</a:t>
            </a:r>
            <a:r>
              <a:rPr lang="pl-PL" sz="1600" dirty="0">
                <a:solidFill>
                  <a:schemeClr val="lt1"/>
                </a:solidFill>
                <a:ea typeface="Lato Light"/>
                <a:sym typeface="Lato Light"/>
              </a:rPr>
              <a:t> </a:t>
            </a:r>
            <a:endParaRPr lang="en-MY" sz="1600" dirty="0">
              <a:solidFill>
                <a:schemeClr val="lt1"/>
              </a:solidFill>
              <a:ea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3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72514CDE-7A34-401E-8F62-5653D6E5F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6771653-B16D-4B83-B58F-1964F36C9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10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6D4367-8B70-403A-9E4A-1D4BF715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4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68861D0F-E82D-4353-8A87-25FA4C24BB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C3D293F-641B-4A82-A3A3-4FD1AA32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11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2C53F9-32A9-4FDD-8D10-F1D46615E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1C14669E-E666-4DC7-9D8C-6DE9399A3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862216B-6BD7-4E1B-A645-3F89F1302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12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BF293A-BBAE-44F5-A33E-20E56644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1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3EE62ED9-6467-4DF5-9929-8DFA30A4B1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E0C387D-7528-4D89-B072-5B0CF4251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13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F39736-1FD9-42EA-9E16-E2C641CC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58A0320D-746E-48CF-B5EF-5C22CC1F2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067B08A-DF43-4544-BFDA-2D674A5B3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14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DC9F4F-3F86-4E6D-87A5-536E3C4B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26754E4B-6A4E-451E-8E2E-300B893386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C0A0F1A-F3EC-4E88-B538-836827CE3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15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0C5AAD-AF11-47DC-AA64-F6F37D1F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517C7AD3-54D8-451C-ABA2-BAFBF7A15C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163609-503F-4A7C-9B20-E632C8052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16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B06390-C92E-44BE-85BA-686679800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8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84C3A6EA-9FFE-40DC-B052-6900D2074A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201A4A4-8D2A-463D-BDCD-8D0A6C40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17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B8B5DAE-58B4-4B8A-8CD9-F7B5AA3F6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96448" y="6356350"/>
            <a:ext cx="2743200" cy="365125"/>
          </a:xfrm>
        </p:spPr>
        <p:txBody>
          <a:bodyPr/>
          <a:lstStyle/>
          <a:p>
            <a:pPr algn="r"/>
            <a:r>
              <a:rPr lang="en-US" dirty="0">
                <a:latin typeface="+mn-lt"/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>
                <a:latin typeface="+mn-lt"/>
              </a:rPr>
              <a:pPr algn="r"/>
              <a:t>18</a:t>
            </a:fld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27364D2-17F0-4420-8277-E8BFAC4F2F51}"/>
              </a:ext>
            </a:extLst>
          </p:cNvPr>
          <p:cNvSpPr/>
          <p:nvPr/>
        </p:nvSpPr>
        <p:spPr bwMode="auto">
          <a:xfrm>
            <a:off x="1544950" y="480752"/>
            <a:ext cx="106843" cy="659238"/>
          </a:xfrm>
          <a:prstGeom prst="rect">
            <a:avLst/>
          </a:prstGeom>
          <a:solidFill>
            <a:srgbClr val="56A5B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9793835-B647-47F1-AC6E-4BC7546D1F90}"/>
              </a:ext>
            </a:extLst>
          </p:cNvPr>
          <p:cNvSpPr/>
          <p:nvPr/>
        </p:nvSpPr>
        <p:spPr bwMode="auto">
          <a:xfrm>
            <a:off x="1337115" y="480752"/>
            <a:ext cx="106843" cy="659238"/>
          </a:xfrm>
          <a:prstGeom prst="rect">
            <a:avLst/>
          </a:prstGeom>
          <a:solidFill>
            <a:srgbClr val="2F84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845CB3A-2767-41CC-8033-C75DD32832B9}"/>
              </a:ext>
            </a:extLst>
          </p:cNvPr>
          <p:cNvSpPr/>
          <p:nvPr/>
        </p:nvSpPr>
        <p:spPr bwMode="auto">
          <a:xfrm>
            <a:off x="1129280" y="480752"/>
            <a:ext cx="106843" cy="659238"/>
          </a:xfrm>
          <a:prstGeom prst="rect">
            <a:avLst/>
          </a:prstGeom>
          <a:solidFill>
            <a:srgbClr val="10678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8BEF39F-F5ED-416E-A32D-B8E9C6592B18}"/>
              </a:ext>
            </a:extLst>
          </p:cNvPr>
          <p:cNvSpPr/>
          <p:nvPr/>
        </p:nvSpPr>
        <p:spPr bwMode="auto">
          <a:xfrm>
            <a:off x="-3909" y="480752"/>
            <a:ext cx="1032198" cy="659238"/>
          </a:xfrm>
          <a:prstGeom prst="rect">
            <a:avLst/>
          </a:prstGeom>
          <a:solidFill>
            <a:srgbClr val="005A7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026A980-151A-46DF-8E2E-5F236AE16381}"/>
              </a:ext>
            </a:extLst>
          </p:cNvPr>
          <p:cNvSpPr/>
          <p:nvPr/>
        </p:nvSpPr>
        <p:spPr bwMode="auto">
          <a:xfrm>
            <a:off x="1749827" y="483230"/>
            <a:ext cx="106843" cy="659238"/>
          </a:xfrm>
          <a:prstGeom prst="rect">
            <a:avLst/>
          </a:prstGeom>
          <a:solidFill>
            <a:srgbClr val="6CB7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pl-PL" dirty="0"/>
          </a:p>
        </p:txBody>
      </p:sp>
      <p:sp>
        <p:nvSpPr>
          <p:cNvPr id="15" name="Tytuł 13">
            <a:extLst>
              <a:ext uri="{FF2B5EF4-FFF2-40B4-BE49-F238E27FC236}">
                <a16:creationId xmlns:a16="http://schemas.microsoft.com/office/drawing/2014/main" id="{750357BE-D62E-40B7-8F70-4BBF3D20A4B9}"/>
              </a:ext>
            </a:extLst>
          </p:cNvPr>
          <p:cNvSpPr txBox="1">
            <a:spLocks/>
          </p:cNvSpPr>
          <p:nvPr/>
        </p:nvSpPr>
        <p:spPr>
          <a:xfrm>
            <a:off x="2086708" y="495901"/>
            <a:ext cx="5294994" cy="650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ciąg dalszy nastąpi…</a:t>
            </a:r>
          </a:p>
        </p:txBody>
      </p:sp>
      <p:pic>
        <p:nvPicPr>
          <p:cNvPr id="4" name="Obraz 3" descr="Obraz zawierający wewnątrz, ściana, stół, tort&#10;&#10;Opis wygenerowany automatycznie">
            <a:extLst>
              <a:ext uri="{FF2B5EF4-FFF2-40B4-BE49-F238E27FC236}">
                <a16:creationId xmlns:a16="http://schemas.microsoft.com/office/drawing/2014/main" id="{38F87CF2-A99D-45C5-88FB-FCD91CCD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44" r="9831"/>
          <a:stretch/>
        </p:blipFill>
        <p:spPr>
          <a:xfrm>
            <a:off x="6237280" y="0"/>
            <a:ext cx="5993529" cy="6858000"/>
          </a:xfrm>
          <a:prstGeom prst="rect">
            <a:avLst/>
          </a:prstGeom>
        </p:spPr>
      </p:pic>
      <p:sp>
        <p:nvSpPr>
          <p:cNvPr id="16" name="Prostokąt 7">
            <a:extLst>
              <a:ext uri="{FF2B5EF4-FFF2-40B4-BE49-F238E27FC236}">
                <a16:creationId xmlns:a16="http://schemas.microsoft.com/office/drawing/2014/main" id="{475C8733-BB94-4506-A4D6-18A43441BB7E}"/>
              </a:ext>
            </a:extLst>
          </p:cNvPr>
          <p:cNvSpPr/>
          <p:nvPr/>
        </p:nvSpPr>
        <p:spPr>
          <a:xfrm>
            <a:off x="357660" y="1485899"/>
            <a:ext cx="5588459" cy="4870451"/>
          </a:xfrm>
          <a:prstGeom prst="rect">
            <a:avLst/>
          </a:prstGeom>
          <a:solidFill>
            <a:srgbClr val="005A78"/>
          </a:solidFill>
          <a:ln cap="flat">
            <a:noFill/>
            <a:prstDash val="solid"/>
          </a:ln>
        </p:spPr>
        <p:txBody>
          <a:bodyPr vert="horz" wrap="square" lIns="107999" tIns="46798" rIns="107999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1" kern="0" dirty="0">
                <a:solidFill>
                  <a:srgbClr val="FFFFFF"/>
                </a:solidFill>
                <a:latin typeface="Garamond" panose="02020404030301010803" pitchFamily="18" charset="0"/>
              </a:rPr>
              <a:t>Dziękuję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1" kern="0" dirty="0">
                <a:solidFill>
                  <a:srgbClr val="FFFFFF"/>
                </a:solidFill>
                <a:latin typeface="Garamond" panose="02020404030301010803" pitchFamily="18" charset="0"/>
              </a:rPr>
              <a:t>za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1" kern="0" dirty="0">
                <a:solidFill>
                  <a:srgbClr val="FFFFFF"/>
                </a:solidFill>
                <a:latin typeface="Garamond" panose="02020404030301010803" pitchFamily="18" charset="0"/>
              </a:rPr>
              <a:t>uwagę…</a:t>
            </a:r>
          </a:p>
        </p:txBody>
      </p:sp>
    </p:spTree>
    <p:extLst>
      <p:ext uri="{BB962C8B-B14F-4D97-AF65-F5344CB8AC3E}">
        <p14:creationId xmlns:p14="http://schemas.microsoft.com/office/powerpoint/2010/main" val="13299483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11">
            <a:extLst>
              <a:ext uri="{FF2B5EF4-FFF2-40B4-BE49-F238E27FC236}">
                <a16:creationId xmlns:a16="http://schemas.microsoft.com/office/drawing/2014/main" id="{E71C1CD4-0F92-44D2-A31C-CBB3C38DD1F3}"/>
              </a:ext>
            </a:extLst>
          </p:cNvPr>
          <p:cNvSpPr/>
          <p:nvPr/>
        </p:nvSpPr>
        <p:spPr>
          <a:xfrm>
            <a:off x="417136" y="1677431"/>
            <a:ext cx="2612144" cy="1007259"/>
          </a:xfrm>
          <a:prstGeom prst="roundRect">
            <a:avLst>
              <a:gd name="adj" fmla="val 0"/>
            </a:avLst>
          </a:prstGeom>
          <a:solidFill>
            <a:srgbClr val="7F7F7F">
              <a:alpha val="89020"/>
            </a:srgb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2018</a:t>
            </a:r>
            <a:r>
              <a:rPr kumimoji="0" lang="pl-PL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5D86EE13-8599-4B59-8592-2705556AF9D8}"/>
              </a:ext>
            </a:extLst>
          </p:cNvPr>
          <p:cNvSpPr/>
          <p:nvPr/>
        </p:nvSpPr>
        <p:spPr bwMode="auto">
          <a:xfrm>
            <a:off x="417136" y="2774001"/>
            <a:ext cx="2612144" cy="2622715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46DE3C86-47FE-4340-A4D3-F690DDBD7974}"/>
              </a:ext>
            </a:extLst>
          </p:cNvPr>
          <p:cNvSpPr/>
          <p:nvPr/>
        </p:nvSpPr>
        <p:spPr>
          <a:xfrm>
            <a:off x="-1" y="25099"/>
            <a:ext cx="12191995" cy="1203378"/>
          </a:xfrm>
          <a:prstGeom prst="roundRect">
            <a:avLst>
              <a:gd name="adj" fmla="val 0"/>
            </a:avLst>
          </a:prstGeom>
          <a:solidFill>
            <a:srgbClr val="005A78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400" b="1" dirty="0">
                <a:solidFill>
                  <a:prstClr val="white"/>
                </a:solidFill>
              </a:rPr>
              <a:t>FUNKCJONALNOŚCI</a:t>
            </a:r>
          </a:p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pl-PL" sz="2400" b="1" dirty="0">
                <a:solidFill>
                  <a:prstClr val="white"/>
                </a:solidFill>
              </a:rPr>
              <a:t>Bazy danych o produktach i opakowaniach oraz o gospodarce odpadami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8BBAEF56-F8BF-49EA-B293-6A539BDB25B8}"/>
              </a:ext>
            </a:extLst>
          </p:cNvPr>
          <p:cNvSpPr/>
          <p:nvPr/>
        </p:nvSpPr>
        <p:spPr>
          <a:xfrm>
            <a:off x="3443976" y="1691615"/>
            <a:ext cx="5607424" cy="1007259"/>
          </a:xfrm>
          <a:prstGeom prst="roundRect">
            <a:avLst>
              <a:gd name="adj" fmla="val 0"/>
            </a:avLst>
          </a:prstGeom>
          <a:solidFill>
            <a:srgbClr val="7F7F7F">
              <a:alpha val="89020"/>
            </a:srgb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9A3F92A2-3938-45C7-B48D-F2327F15EC5C}"/>
              </a:ext>
            </a:extLst>
          </p:cNvPr>
          <p:cNvSpPr/>
          <p:nvPr/>
        </p:nvSpPr>
        <p:spPr bwMode="auto">
          <a:xfrm>
            <a:off x="3443976" y="2788185"/>
            <a:ext cx="2612144" cy="2622715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: Rounded Corners 11">
            <a:extLst>
              <a:ext uri="{FF2B5EF4-FFF2-40B4-BE49-F238E27FC236}">
                <a16:creationId xmlns:a16="http://schemas.microsoft.com/office/drawing/2014/main" id="{9B09A721-C333-47EA-8B80-F9D3B91ACB4F}"/>
              </a:ext>
            </a:extLst>
          </p:cNvPr>
          <p:cNvSpPr/>
          <p:nvPr/>
        </p:nvSpPr>
        <p:spPr>
          <a:xfrm>
            <a:off x="9383781" y="1691615"/>
            <a:ext cx="2612144" cy="1007259"/>
          </a:xfrm>
          <a:prstGeom prst="roundRect">
            <a:avLst>
              <a:gd name="adj" fmla="val 0"/>
            </a:avLst>
          </a:prstGeom>
          <a:solidFill>
            <a:srgbClr val="7F7F7F">
              <a:alpha val="89020"/>
            </a:srgb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r>
              <a:rPr kumimoji="0" lang="pl-PL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D969146E-0B0C-4F29-876C-A513C1C938EF}"/>
              </a:ext>
            </a:extLst>
          </p:cNvPr>
          <p:cNvSpPr/>
          <p:nvPr/>
        </p:nvSpPr>
        <p:spPr bwMode="auto">
          <a:xfrm>
            <a:off x="9383781" y="2774001"/>
            <a:ext cx="2612144" cy="2622715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127DE87F-8B72-47CB-B661-E85EE62B71EA}"/>
              </a:ext>
            </a:extLst>
          </p:cNvPr>
          <p:cNvSpPr/>
          <p:nvPr/>
        </p:nvSpPr>
        <p:spPr bwMode="auto">
          <a:xfrm>
            <a:off x="6439256" y="2788185"/>
            <a:ext cx="2612144" cy="2622715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ctangle: Rounded Corners 11">
            <a:extLst>
              <a:ext uri="{FF2B5EF4-FFF2-40B4-BE49-F238E27FC236}">
                <a16:creationId xmlns:a16="http://schemas.microsoft.com/office/drawing/2014/main" id="{7594648F-4F72-4913-B8D0-CB7296F40460}"/>
              </a:ext>
            </a:extLst>
          </p:cNvPr>
          <p:cNvSpPr/>
          <p:nvPr/>
        </p:nvSpPr>
        <p:spPr>
          <a:xfrm>
            <a:off x="417136" y="5470484"/>
            <a:ext cx="2612144" cy="1007259"/>
          </a:xfrm>
          <a:prstGeom prst="roundRect">
            <a:avLst>
              <a:gd name="adj" fmla="val 0"/>
            </a:avLst>
          </a:prstGeom>
          <a:solidFill>
            <a:srgbClr val="005A78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>
                <a:solidFill>
                  <a:prstClr val="white"/>
                </a:solidFill>
                <a:latin typeface="Arial" panose="020B0604020202020204"/>
              </a:rPr>
              <a:t>REJESTR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4" name="Rectangle: Rounded Corners 11">
            <a:extLst>
              <a:ext uri="{FF2B5EF4-FFF2-40B4-BE49-F238E27FC236}">
                <a16:creationId xmlns:a16="http://schemas.microsoft.com/office/drawing/2014/main" id="{B981D3C4-B6F6-4D13-9A52-0EC32A162BF7}"/>
              </a:ext>
            </a:extLst>
          </p:cNvPr>
          <p:cNvSpPr/>
          <p:nvPr/>
        </p:nvSpPr>
        <p:spPr>
          <a:xfrm>
            <a:off x="3443976" y="5470484"/>
            <a:ext cx="2612144" cy="1007259"/>
          </a:xfrm>
          <a:prstGeom prst="roundRect">
            <a:avLst>
              <a:gd name="adj" fmla="val 0"/>
            </a:avLst>
          </a:prstGeom>
          <a:solidFill>
            <a:srgbClr val="005A78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MODUŁ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Arial" panose="020B0604020202020204"/>
              </a:rPr>
              <a:t>EWIDENCYJNY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9905C81F-E1F4-400D-8211-EB9B2C94D493}"/>
              </a:ext>
            </a:extLst>
          </p:cNvPr>
          <p:cNvSpPr/>
          <p:nvPr/>
        </p:nvSpPr>
        <p:spPr>
          <a:xfrm>
            <a:off x="6439256" y="5470484"/>
            <a:ext cx="2612144" cy="1007259"/>
          </a:xfrm>
          <a:prstGeom prst="roundRect">
            <a:avLst>
              <a:gd name="adj" fmla="val 0"/>
            </a:avLst>
          </a:prstGeom>
          <a:solidFill>
            <a:srgbClr val="005A78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lvl="0" algn="ctr">
              <a:spcAft>
                <a:spcPts val="60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MODUŁ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SPRAWOZDAWCZY</a:t>
            </a:r>
          </a:p>
        </p:txBody>
      </p:sp>
      <p:sp>
        <p:nvSpPr>
          <p:cNvPr id="56" name="Rectangle: Rounded Corners 11">
            <a:extLst>
              <a:ext uri="{FF2B5EF4-FFF2-40B4-BE49-F238E27FC236}">
                <a16:creationId xmlns:a16="http://schemas.microsoft.com/office/drawing/2014/main" id="{4CB37939-6CC4-4812-B79C-53AF7ED9EABC}"/>
              </a:ext>
            </a:extLst>
          </p:cNvPr>
          <p:cNvSpPr/>
          <p:nvPr/>
        </p:nvSpPr>
        <p:spPr>
          <a:xfrm>
            <a:off x="9383781" y="5470483"/>
            <a:ext cx="2612144" cy="1007259"/>
          </a:xfrm>
          <a:prstGeom prst="roundRect">
            <a:avLst>
              <a:gd name="adj" fmla="val 0"/>
            </a:avLst>
          </a:prstGeom>
          <a:solidFill>
            <a:srgbClr val="005A78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2800" b="1" noProof="0" dirty="0">
                <a:solidFill>
                  <a:prstClr val="white"/>
                </a:solidFill>
                <a:latin typeface="Arial" panose="020B0604020202020204"/>
              </a:rPr>
              <a:t>DPR / DPO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E3C81C4-B40C-411A-BCB6-89ECB7F70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40" y="3049061"/>
            <a:ext cx="2117324" cy="21173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1753DA4-A8AF-4FD0-AB37-B29890F58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84" y="3049061"/>
            <a:ext cx="2117324" cy="2117324"/>
          </a:xfrm>
          <a:prstGeom prst="rect">
            <a:avLst/>
          </a:prstGeom>
        </p:spPr>
      </p:pic>
      <p:pic>
        <p:nvPicPr>
          <p:cNvPr id="8" name="Obraz 7" descr="Obraz zawierający znak, zewnętrzne&#10;&#10;Opis wygenerowany automatycznie">
            <a:extLst>
              <a:ext uri="{FF2B5EF4-FFF2-40B4-BE49-F238E27FC236}">
                <a16:creationId xmlns:a16="http://schemas.microsoft.com/office/drawing/2014/main" id="{EF3F7768-BBDA-4E09-9C7B-CC6C209F8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04" y="3049061"/>
            <a:ext cx="2072594" cy="20725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ED95A27-D2A0-4B08-B8C9-CF717300C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1" y="3049061"/>
            <a:ext cx="2072594" cy="20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0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6" grpId="0" animBg="1"/>
      <p:bldP spid="27" grpId="0" animBg="1"/>
      <p:bldP spid="37" grpId="0" animBg="1"/>
      <p:bldP spid="44" grpId="0" animBg="1"/>
      <p:bldP spid="48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2034D374-E86A-4195-8D06-3A552DEE1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016AEE5-9E70-43D4-98E3-B94ADB819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3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3C7CB2-01E0-47C1-9824-0B7423AF7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7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423EB1EC-1AB0-4C3B-A9CE-7C2D066B1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D935671-4389-48C3-990B-819850FF3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4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484780-54FD-4F01-8506-772C3FD7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7A99DB56-D450-4D2D-BA6E-4FD77BE6C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35E8788-6237-40E5-8365-65D80547E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5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0E2377C-67FB-4C27-AE5C-8C9F7CEB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9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45A2C32C-9851-451A-947C-E9D77E17D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8F695A0-793B-4D6B-9C5D-8CB75E974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6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C7EC5E-B794-4B82-8D7F-06EA301B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882C6850-C312-4C0F-BFC5-CD12C55F3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A5AC6E0-3D61-44E1-AE26-FB2A3AC24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7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7C5168-53AC-4663-B3B7-77458854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D6D1C34E-2970-4155-8055-3731E9A7A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0F9FCA1-22D1-47E4-BEA5-315EC46CF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8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CB2163-BDA6-4AB8-99F4-4D76195E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309A8B2C-0321-4324-A24D-21B3D1F4D4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89F112C-7FA1-4629-BD85-46D1DFD19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US">
                <a:sym typeface="Symbol" panose="05050102010706020507" pitchFamily="18" charset="2"/>
              </a:rPr>
              <a:t>(</a:t>
            </a:r>
            <a:fld id="{F4CD75C6-930B-4FD0-804E-BCADCB7B9866}" type="slidenum">
              <a:rPr lang="en-US" smtClean="0"/>
              <a:pPr algn="r"/>
              <a:t>9</a:t>
            </a:fld>
            <a:r>
              <a:rPr lang="en-US"/>
              <a:t>)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217D54-8023-4123-84F8-6AB337A1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8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06- Turquoise Stone">
      <a:dk1>
        <a:sysClr val="windowText" lastClr="000000"/>
      </a:dk1>
      <a:lt1>
        <a:sysClr val="window" lastClr="FFFFFF"/>
      </a:lt1>
      <a:dk2>
        <a:srgbClr val="005A78"/>
      </a:dk2>
      <a:lt2>
        <a:srgbClr val="2CD4D8"/>
      </a:lt2>
      <a:accent1>
        <a:srgbClr val="24C8DC"/>
      </a:accent1>
      <a:accent2>
        <a:srgbClr val="2AB4D2"/>
      </a:accent2>
      <a:accent3>
        <a:srgbClr val="30A0C8"/>
      </a:accent3>
      <a:accent4>
        <a:srgbClr val="067F9A"/>
      </a:accent4>
      <a:accent5>
        <a:srgbClr val="046877"/>
      </a:accent5>
      <a:accent6>
        <a:srgbClr val="054B5A"/>
      </a:accent6>
      <a:hlink>
        <a:srgbClr val="C9A319"/>
      </a:hlink>
      <a:folHlink>
        <a:srgbClr val="21AF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88" row="5">
    <wetp:webextensionref xmlns:r="http://schemas.openxmlformats.org/officeDocument/2006/relationships" r:id="rId1"/>
  </wetp:taskpane>
  <wetp:taskpane dockstate="right" visibility="0" width="460" row="7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033EC0D1-FF5A-4EEC-A4EC-9381192E806E}">
  <we:reference id="wa104178141" version="3.1.7.1" store="en-US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35347B3-CD95-4791-BC53-4F3DB35DDCBE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138</Words>
  <Application>Microsoft Office PowerPoint</Application>
  <PresentationFormat>Panoramiczny</PresentationFormat>
  <Paragraphs>42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Lato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Mikołaj Maśliński</dc:creator>
  <cp:lastModifiedBy>Jędrzej Bujny</cp:lastModifiedBy>
  <cp:revision>56</cp:revision>
  <dcterms:created xsi:type="dcterms:W3CDTF">2019-12-12T07:21:59Z</dcterms:created>
  <dcterms:modified xsi:type="dcterms:W3CDTF">2020-05-08T13:16:10Z</dcterms:modified>
</cp:coreProperties>
</file>