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63" r:id="rId3"/>
  </p:sldMasterIdLst>
  <p:notesMasterIdLst>
    <p:notesMasterId r:id="rId31"/>
  </p:notesMasterIdLst>
  <p:handoutMasterIdLst>
    <p:handoutMasterId r:id="rId32"/>
  </p:handoutMasterIdLst>
  <p:sldIdLst>
    <p:sldId id="357" r:id="rId4"/>
    <p:sldId id="337" r:id="rId5"/>
    <p:sldId id="340" r:id="rId6"/>
    <p:sldId id="343" r:id="rId7"/>
    <p:sldId id="373" r:id="rId8"/>
    <p:sldId id="374" r:id="rId9"/>
    <p:sldId id="362" r:id="rId10"/>
    <p:sldId id="345" r:id="rId11"/>
    <p:sldId id="381" r:id="rId12"/>
    <p:sldId id="347" r:id="rId13"/>
    <p:sldId id="375" r:id="rId14"/>
    <p:sldId id="376" r:id="rId15"/>
    <p:sldId id="380" r:id="rId16"/>
    <p:sldId id="385" r:id="rId17"/>
    <p:sldId id="348" r:id="rId18"/>
    <p:sldId id="379" r:id="rId19"/>
    <p:sldId id="382" r:id="rId20"/>
    <p:sldId id="363" r:id="rId21"/>
    <p:sldId id="383" r:id="rId22"/>
    <p:sldId id="384" r:id="rId23"/>
    <p:sldId id="367" r:id="rId24"/>
    <p:sldId id="350" r:id="rId25"/>
    <p:sldId id="368" r:id="rId26"/>
    <p:sldId id="351" r:id="rId27"/>
    <p:sldId id="359" r:id="rId28"/>
    <p:sldId id="388" r:id="rId29"/>
    <p:sldId id="358" r:id="rId30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2154" y="-11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208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96906-BB8D-45CC-877C-5CFE08ADC33E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99E5E-FDFB-40E1-998E-47A5FE208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0113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43DC3-4016-4019-AE42-B327C9C41AE7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80642-D15E-49D0-826E-665D540B72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178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>
                <a:solidFill>
                  <a:prstClr val="black"/>
                </a:solidFill>
              </a:rPr>
              <a:pPr/>
              <a:t>19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>
                <a:solidFill>
                  <a:prstClr val="black"/>
                </a:solidFill>
              </a:rPr>
              <a:pPr/>
              <a:t>20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0642-D15E-49D0-826E-665D540B72F5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71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2708476" y="343528"/>
            <a:ext cx="6157732" cy="1005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 smtClean="0"/>
              <a:t>Tytuł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597073" y="1635451"/>
            <a:ext cx="11223387" cy="437704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smtClean="0"/>
              <a:t>Treść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42B6-EC5D-4BB9-8A5D-2CCC3096EAA4}" type="datetimeFigureOut">
              <a:rPr lang="pl-PL" smtClean="0"/>
              <a:t>20.09.2019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FE99-6ABC-4ADC-A24E-12C89082312A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1026" name="9925AEED-E76B-411C-B47C-ADD005618D9E" descr="image00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66" y="343528"/>
            <a:ext cx="2134369" cy="55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37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1B4C-EC32-443C-BA2D-75C77CB68BD6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654D-4336-46A7-9F14-15646EE928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3794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1B4C-EC32-443C-BA2D-75C77CB68BD6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654D-4336-46A7-9F14-15646EE928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9718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1B4C-EC32-443C-BA2D-75C77CB68BD6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654D-4336-46A7-9F14-15646EE928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6927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1B4C-EC32-443C-BA2D-75C77CB68BD6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654D-4336-46A7-9F14-15646EE928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901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2708476" y="343528"/>
            <a:ext cx="6157732" cy="1005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 smtClean="0"/>
              <a:t>Tytuł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597073" y="1635451"/>
            <a:ext cx="11223387" cy="437704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smtClean="0"/>
              <a:t>Treść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42B6-EC5D-4BB9-8A5D-2CCC3096EAA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FE99-6ABC-4ADC-A24E-12C89082312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9925AEED-E76B-411C-B47C-ADD005618D9E" descr="image00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66" y="343528"/>
            <a:ext cx="2134369" cy="55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6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42B6-EC5D-4BB9-8A5D-2CCC3096EAA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FE99-6ABC-4ADC-A24E-12C89082312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7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42B6-EC5D-4BB9-8A5D-2CCC3096EAA4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FE99-6ABC-4ADC-A24E-12C8908231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117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1B4C-EC32-443C-BA2D-75C77CB68BD6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654D-4336-46A7-9F14-15646EE928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5480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1B4C-EC32-443C-BA2D-75C77CB68BD6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654D-4336-46A7-9F14-15646EE928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207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1B4C-EC32-443C-BA2D-75C77CB68BD6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654D-4336-46A7-9F14-15646EE928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139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1B4C-EC32-443C-BA2D-75C77CB68BD6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654D-4336-46A7-9F14-15646EE928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937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1B4C-EC32-443C-BA2D-75C77CB68BD6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654D-4336-46A7-9F14-15646EE928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073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1B4C-EC32-443C-BA2D-75C77CB68BD6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654D-4336-46A7-9F14-15646EE928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641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1B4C-EC32-443C-BA2D-75C77CB68BD6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B654D-4336-46A7-9F14-15646EE928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165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742B6-EC5D-4BB9-8A5D-2CCC3096EAA4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6FE99-6ABC-4ADC-A24E-12C8908231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397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C1B4C-EC32-443C-BA2D-75C77CB68BD6}" type="datetimeFigureOut">
              <a:rPr lang="pl-PL" smtClean="0"/>
              <a:t>20.09.2019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B654D-4336-46A7-9F14-15646EE928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075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742B6-EC5D-4BB9-8A5D-2CCC3096EAA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6FE99-6ABC-4ADC-A24E-12C89082312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6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projekt%20harmonogram/Holley%20v3%2029.04.2014%20Gantt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mailto:a.grymek@foxytech.p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wm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62" y="245660"/>
            <a:ext cx="5658411" cy="631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362" y="245660"/>
            <a:ext cx="3726612" cy="149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028255" y="1903959"/>
            <a:ext cx="4162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/>
              <a:t>Rozproszony pomiar pyłu zawieszonego w powietrzu „</a:t>
            </a:r>
            <a:r>
              <a:rPr lang="pl-PL" sz="5400" b="1" dirty="0" err="1" smtClean="0"/>
              <a:t>AirFox</a:t>
            </a:r>
            <a:r>
              <a:rPr lang="pl-PL" sz="5400" b="1" dirty="0" smtClean="0"/>
              <a:t>”</a:t>
            </a:r>
            <a:endParaRPr lang="pl-PL" sz="5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94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9071949" y="3833150"/>
            <a:ext cx="254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Aplikacja internetowa</a:t>
            </a:r>
          </a:p>
          <a:p>
            <a:r>
              <a:rPr lang="pl-PL" sz="2000" b="1" dirty="0" smtClean="0"/>
              <a:t>Mapa z pomiarem</a:t>
            </a:r>
            <a:endParaRPr lang="pl-PL" sz="2000" b="1" dirty="0"/>
          </a:p>
        </p:txBody>
      </p:sp>
      <p:pic>
        <p:nvPicPr>
          <p:cNvPr id="5123" name="Picture 3" descr="C:\Users\agrym\Desktop\FOXYTECH AG\AIR-FOX\Prezentacja\strona z pomiare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852487"/>
            <a:ext cx="7920000" cy="46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21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38174" y="3853204"/>
            <a:ext cx="254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Aplikacja mobilna</a:t>
            </a:r>
          </a:p>
          <a:p>
            <a:endParaRPr lang="pl-PL" sz="2000" b="1" dirty="0"/>
          </a:p>
        </p:txBody>
      </p:sp>
      <p:pic>
        <p:nvPicPr>
          <p:cNvPr id="8194" name="Picture 2" descr="C:\Users\agrym\Desktop\FOXYTECH AG\AIR-FOX\Prezentacja\Screenshot_2018-01-10-14-17-50-395_com.dasl.foxytech.airfo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975" y="1644676"/>
            <a:ext cx="2883600" cy="51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grym\Desktop\FOXYTECH AG\AIR-FOX\Prezentacja\Screenshot_2018-01-09-11-44-03-085_com.dasl.foxytech.airfo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6" y="1637730"/>
            <a:ext cx="2883600" cy="51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10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290" name="Picture 2" descr="C:\Users\agrym\Desktop\FOXYTECH AG\AIR-FOX\Prezentacja\Screenshot_2018-01-09-11-45-20-907_com.dasl.foxytech.airfo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22" y="1624081"/>
            <a:ext cx="2883600" cy="51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grym\Desktop\FOXYTECH AG\AIR-FOX\Prezentacja\Screenshot_2018-01-09-11-49-46-515_com.dasl.foxytech.airfo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38" y="1624081"/>
            <a:ext cx="2883600" cy="51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grym\Desktop\FOXYTECH AG\AIR-FOX\Prezentacja\Screenshot_2018-01-09-11-49-10-011_com.dasl.foxytech.airfo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856" y="1624081"/>
            <a:ext cx="2883601" cy="51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0" y="3628623"/>
            <a:ext cx="254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Aplikacja mobilna</a:t>
            </a:r>
          </a:p>
          <a:p>
            <a:r>
              <a:rPr lang="pl-PL" sz="2000" b="1" dirty="0" smtClean="0"/>
              <a:t>Na mapie</a:t>
            </a:r>
            <a:endParaRPr lang="pl-PL" sz="2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21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2" descr="C:\Users\agrym\Desktop\FOXYTECH AG\AIR-FOX\Prezentacja\Screenshot_2018-01-09-16-04-18-873_com.dasl.foxytech.airfo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5" y="1621988"/>
            <a:ext cx="2883599" cy="51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grym\Desktop\FOXYTECH AG\AIR-FOX\Prezentacja\Screenshot_2018-01-10-14-36-22-573_com.dasl.foxytech.airfo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736" y="1621988"/>
            <a:ext cx="2883600" cy="51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grym\Desktop\FOXYTECH AG\AIR-FOX\Prezentacja\Screenshot_2018-01-10-14-37-57-965_com.dasl.foxytech.airfo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372" y="1621988"/>
            <a:ext cx="2883600" cy="51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grym\Desktop\FOXYTECH AG\AIR-FOX\Prezentacja\Screenshot_2018-01-10-14-59-43-841_com.dasl.foxytech.airfo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032" y="1621988"/>
            <a:ext cx="2883600" cy="51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99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748990" y="5773003"/>
            <a:ext cx="10760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NATYCHMIASTOWA INFORMACJA DLA MIESZKAŃCÓW. OCHRONA NAJMŁODSZYCH.</a:t>
            </a:r>
            <a:endParaRPr lang="pl-PL" sz="32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zieci, Rodzeństwo, Brat, Siost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89" y="2120509"/>
            <a:ext cx="486727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489" y="2120509"/>
            <a:ext cx="48577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0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5" name="Picture 3" descr="C:\Users\agrym\Desktop\FOXYTECH AG\AIR-FOX\Prezentacja\plan świdni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5" y="1587771"/>
            <a:ext cx="6395066" cy="506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39" y="3401344"/>
            <a:ext cx="549866" cy="61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28" y="3106419"/>
            <a:ext cx="549866" cy="61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02" y="4342157"/>
            <a:ext cx="549866" cy="61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173" y="4706549"/>
            <a:ext cx="549866" cy="61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11" y="5464431"/>
            <a:ext cx="549866" cy="61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65" y="3851961"/>
            <a:ext cx="549866" cy="61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039" y="3815058"/>
            <a:ext cx="549866" cy="61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129336" y="4706549"/>
            <a:ext cx="4870760" cy="15168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6367426" y="4885899"/>
            <a:ext cx="4394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/>
              <a:t>POMIAR ROZPROSZONY</a:t>
            </a:r>
            <a:endParaRPr lang="pl-PL" sz="3600" b="1" dirty="0"/>
          </a:p>
        </p:txBody>
      </p:sp>
      <p:sp>
        <p:nvSpPr>
          <p:cNvPr id="10" name="Prostokąt 9"/>
          <p:cNvSpPr/>
          <p:nvPr/>
        </p:nvSpPr>
        <p:spPr>
          <a:xfrm>
            <a:off x="1183695" y="6359857"/>
            <a:ext cx="2705917" cy="2978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1296537" y="6359857"/>
            <a:ext cx="248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AIRFOX</a:t>
            </a:r>
            <a:endParaRPr lang="pl-PL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69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170" name="Picture 2" descr="C:\Users\agrym\Desktop\FOXYTECH AG\AIR-FOX\Prezentacja\rejestracj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932235"/>
            <a:ext cx="7920000" cy="453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9071949" y="3847712"/>
            <a:ext cx="254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Aplikacja internetowa</a:t>
            </a:r>
          </a:p>
          <a:p>
            <a:r>
              <a:rPr lang="pl-PL" sz="2000" b="1" dirty="0" smtClean="0"/>
              <a:t>Dodawanie konta</a:t>
            </a:r>
            <a:endParaRPr lang="pl-PL" sz="20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59308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60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171" name="Picture 3" descr="C:\Users\agrym\Desktop\FOXYTECH AG\AIR-FOX\Prezentacja\miernik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945881"/>
            <a:ext cx="7920000" cy="442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9071949" y="3806230"/>
            <a:ext cx="254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Aplikacja internetowa</a:t>
            </a:r>
          </a:p>
          <a:p>
            <a:r>
              <a:rPr lang="pl-PL" sz="2000" b="1" dirty="0" smtClean="0"/>
              <a:t>Dodawanie detektora</a:t>
            </a:r>
            <a:endParaRPr lang="pl-PL" sz="2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89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940225" y="1727519"/>
            <a:ext cx="254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Aplikacja internetowa</a:t>
            </a:r>
          </a:p>
          <a:p>
            <a:r>
              <a:rPr lang="pl-PL" sz="2000" b="1" dirty="0" smtClean="0"/>
              <a:t>Dodawanie detektora</a:t>
            </a:r>
            <a:endParaRPr lang="pl-PL" sz="2000" b="1" dirty="0"/>
          </a:p>
        </p:txBody>
      </p:sp>
      <p:pic>
        <p:nvPicPr>
          <p:cNvPr id="2050" name="Picture 2" descr="C:\Users\agrym\Desktop\FOXYTECH AG\AIR-FOX\Prezentacja\miernik na mapi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727519"/>
            <a:ext cx="6120000" cy="34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grym\Desktop\FOXYTECH AG\AIR-FOX\Prezentacja\miernik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18" y="3215123"/>
            <a:ext cx="6270781" cy="35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7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071949" y="3721282"/>
            <a:ext cx="254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prstClr val="black"/>
                </a:solidFill>
              </a:rPr>
              <a:t>Aplikacja internetowa</a:t>
            </a:r>
          </a:p>
          <a:p>
            <a:r>
              <a:rPr lang="pl-PL" sz="2000" b="1" dirty="0" smtClean="0">
                <a:solidFill>
                  <a:prstClr val="black"/>
                </a:solidFill>
              </a:rPr>
              <a:t>Wszystkie pomiary</a:t>
            </a:r>
            <a:endParaRPr lang="pl-PL" sz="2000" b="1" dirty="0">
              <a:solidFill>
                <a:prstClr val="black"/>
              </a:solidFill>
            </a:endParaRPr>
          </a:p>
        </p:txBody>
      </p:sp>
      <p:pic>
        <p:nvPicPr>
          <p:cNvPr id="2" name="Picture 2" descr="C:\Users\agrym\Desktop\FOXYTECH AG\AIR-FOX\Prezentacja\Ostateczne wszystkie pomia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23" y="1894888"/>
            <a:ext cx="8502318" cy="43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48" y="3980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31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97073" y="1635450"/>
            <a:ext cx="11223387" cy="4970065"/>
          </a:xfrm>
        </p:spPr>
        <p:txBody>
          <a:bodyPr>
            <a:normAutofit/>
          </a:bodyPr>
          <a:lstStyle/>
          <a:p>
            <a:pPr algn="just"/>
            <a:r>
              <a:rPr lang="pl-PL" sz="2800" dirty="0" smtClean="0"/>
              <a:t>Głównym celem projektu AIR</a:t>
            </a:r>
            <a:r>
              <a:rPr lang="pl-PL" sz="2800" b="1" dirty="0" smtClean="0"/>
              <a:t>FOX</a:t>
            </a:r>
            <a:r>
              <a:rPr lang="pl-PL" sz="2800" dirty="0" smtClean="0"/>
              <a:t> jest wdrożenie systemu pomiaru zanieczyszczeń - przede wszystkim pyłów zawieszonych </a:t>
            </a:r>
            <a:r>
              <a:rPr lang="pl-PL" sz="2800" b="1" dirty="0" smtClean="0"/>
              <a:t>PM 2.5 oraz PM 10</a:t>
            </a:r>
            <a:r>
              <a:rPr lang="pl-PL" sz="2800" dirty="0" smtClean="0"/>
              <a:t>, w wielu punktach zdefiniowanego obszaru (miasto, gmina, dzielnica itp.). </a:t>
            </a:r>
          </a:p>
          <a:p>
            <a:pPr algn="just"/>
            <a:endParaRPr lang="pl-PL" sz="2800" b="1" dirty="0" smtClean="0"/>
          </a:p>
          <a:p>
            <a:pPr algn="just"/>
            <a:r>
              <a:rPr lang="pl-PL" sz="2800" b="1" dirty="0" smtClean="0"/>
              <a:t>Pomiar może być dokonywany w czasie rzeczywistym (online), w zależności od potrzeb z odpowiednio krótkim czasem próbkowania (min. 1 minuta).</a:t>
            </a:r>
          </a:p>
          <a:p>
            <a:pPr algn="just"/>
            <a:endParaRPr lang="pl-PL" sz="2800" dirty="0" smtClean="0"/>
          </a:p>
          <a:p>
            <a:pPr algn="just"/>
            <a:r>
              <a:rPr lang="pl-PL" sz="2800" dirty="0" smtClean="0"/>
              <a:t>Analiza danych z detektorów jakości </a:t>
            </a:r>
            <a:r>
              <a:rPr lang="pl-PL" sz="2800" dirty="0"/>
              <a:t>powietrza AIR</a:t>
            </a:r>
            <a:r>
              <a:rPr lang="pl-PL" sz="2800" b="1" dirty="0"/>
              <a:t>FOX </a:t>
            </a:r>
            <a:r>
              <a:rPr lang="pl-PL" sz="2800" dirty="0" smtClean="0"/>
              <a:t>oraz działających stacji GIOŚ pozwoli na lepszą ocenę aktualnego stanu zanieczyszczenia powietrza na danym obszarze lub w konkretnych punktach pomiarowych. </a:t>
            </a:r>
            <a:r>
              <a:rPr lang="pl-PL" dirty="0" smtClean="0"/>
              <a:t>	</a:t>
            </a:r>
            <a:endParaRPr lang="pl-PL" u="sng" dirty="0" smtClean="0">
              <a:hlinkClick r:id="rId3" action="ppaction://hlinkfile"/>
            </a:endParaRPr>
          </a:p>
          <a:p>
            <a:pPr algn="just"/>
            <a:endParaRPr lang="pl-PL" u="sng" dirty="0" smtClean="0">
              <a:hlinkClick r:id="rId3" action="ppaction://hlinkfile"/>
            </a:endParaRPr>
          </a:p>
          <a:p>
            <a:pPr algn="l"/>
            <a:endParaRPr lang="pl-PL" u="sng" dirty="0" smtClean="0">
              <a:hlinkClick r:id="rId3" action="ppaction://hlinkfile"/>
            </a:endParaRPr>
          </a:p>
          <a:p>
            <a:pPr algn="l"/>
            <a:endParaRPr lang="pl-PL" dirty="0">
              <a:hlinkClick r:id="rId3" action="ppaction://hlinkfile"/>
            </a:endParaRPr>
          </a:p>
        </p:txBody>
      </p:sp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45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071949" y="3721282"/>
            <a:ext cx="254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prstClr val="black"/>
                </a:solidFill>
              </a:rPr>
              <a:t>Aplikacja internetowa</a:t>
            </a:r>
          </a:p>
          <a:p>
            <a:r>
              <a:rPr lang="pl-PL" sz="2000" b="1" dirty="0" smtClean="0">
                <a:solidFill>
                  <a:prstClr val="black"/>
                </a:solidFill>
              </a:rPr>
              <a:t>Wszystkie pomiary</a:t>
            </a:r>
            <a:endParaRPr lang="pl-PL" sz="2000" b="1" dirty="0">
              <a:solidFill>
                <a:prstClr val="black"/>
              </a:solidFill>
            </a:endParaRPr>
          </a:p>
        </p:txBody>
      </p:sp>
      <p:pic>
        <p:nvPicPr>
          <p:cNvPr id="2" name="Picture 2" descr="C:\Users\agrym\Desktop\FOXYTECH AG\AIR-FOX\Prezentacja\ostaeczne wszsytkie po selekcj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3" y="1814324"/>
            <a:ext cx="8803446" cy="452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48" y="3980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61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9071949" y="3857760"/>
            <a:ext cx="254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Aplikacja internetowa</a:t>
            </a:r>
          </a:p>
          <a:p>
            <a:r>
              <a:rPr lang="pl-PL" sz="2000" b="1" dirty="0" smtClean="0"/>
              <a:t>Pomiary parametrów</a:t>
            </a:r>
            <a:endParaRPr lang="pl-PL" sz="2000" b="1" dirty="0"/>
          </a:p>
        </p:txBody>
      </p:sp>
      <p:pic>
        <p:nvPicPr>
          <p:cNvPr id="3074" name="Picture 2" descr="C:\Users\agrym\Desktop\FOXYTECH AG\AIR-FOX\Prezentacja\Ostateczne poszczególne pomia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8" y="1947765"/>
            <a:ext cx="8852941" cy="452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071949" y="3857760"/>
            <a:ext cx="254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Aplikacja internetowa</a:t>
            </a:r>
          </a:p>
          <a:p>
            <a:r>
              <a:rPr lang="pl-PL" sz="2000" b="1" dirty="0" smtClean="0"/>
              <a:t>Pomiary parametrów</a:t>
            </a:r>
            <a:endParaRPr lang="pl-PL" sz="2000" b="1" dirty="0"/>
          </a:p>
        </p:txBody>
      </p:sp>
      <p:pic>
        <p:nvPicPr>
          <p:cNvPr id="4098" name="Picture 2" descr="C:\Users\agrym\Desktop\FOXYTECH AG\AIR-FOX\Prezentacja\Ostateczne poszczególne pomiary po rozszerz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20" y="2012814"/>
            <a:ext cx="8787529" cy="439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69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577385" y="3831041"/>
            <a:ext cx="254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Aplikacja internetowa</a:t>
            </a:r>
          </a:p>
          <a:p>
            <a:r>
              <a:rPr lang="pl-PL" sz="2000" b="1" dirty="0" smtClean="0"/>
              <a:t>Powiadomienia e-mail</a:t>
            </a:r>
            <a:endParaRPr lang="pl-PL" sz="2000" b="1" dirty="0"/>
          </a:p>
        </p:txBody>
      </p:sp>
      <p:pic>
        <p:nvPicPr>
          <p:cNvPr id="7171" name="Picture 3" descr="C:\Users\agrym\Desktop\FOXYTECH AG\AIR-FOX\Prezentacja\pow email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22" y="1844845"/>
            <a:ext cx="5194994" cy="468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lc="http://schemas.openxmlformats.org/drawingml/2006/lockedCanvas" xmlns:a16="http://schemas.microsoft.com/office/drawing/2014/main" xmlns="" id="{71123245-9B8F-44DE-85D2-FD9AF5C8A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36" y="2913873"/>
            <a:ext cx="5967758" cy="3800413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347315" y="1837891"/>
            <a:ext cx="317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Aplikacja internetowa</a:t>
            </a:r>
          </a:p>
          <a:p>
            <a:r>
              <a:rPr lang="pl-PL" sz="2000" b="1" dirty="0" smtClean="0"/>
              <a:t>Generowanie raportów</a:t>
            </a:r>
            <a:endParaRPr lang="pl-PL" sz="20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042245" y="5431809"/>
            <a:ext cx="457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DOSTOSOWANIE RAPORTU </a:t>
            </a:r>
            <a:br>
              <a:rPr lang="pl-PL" sz="2400" b="1" dirty="0" smtClean="0"/>
            </a:br>
            <a:r>
              <a:rPr lang="pl-PL" sz="2400" b="1" dirty="0" smtClean="0"/>
              <a:t>DO POTRZEB</a:t>
            </a:r>
            <a:endParaRPr lang="pl-PL" sz="2400" b="1" dirty="0"/>
          </a:p>
        </p:txBody>
      </p:sp>
      <p:pic>
        <p:nvPicPr>
          <p:cNvPr id="5122" name="Picture 2" descr="C:\Users\agrym\Desktop\FOXYTECH AG\AIR-FOX\Prezentacja\rapo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744" y="1490662"/>
            <a:ext cx="6675414" cy="39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69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142699" y="2088105"/>
            <a:ext cx="788840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Raport z weryfikacji działania</a:t>
            </a:r>
          </a:p>
          <a:p>
            <a:pPr algn="ctr"/>
            <a:r>
              <a:rPr lang="pl-PL" sz="3200" b="1" dirty="0"/>
              <a:t>urządzenia pomiarowego</a:t>
            </a:r>
          </a:p>
          <a:p>
            <a:pPr algn="ctr"/>
            <a:r>
              <a:rPr lang="pl-PL" sz="3200" b="1" dirty="0"/>
              <a:t>AIRFOX firmy </a:t>
            </a:r>
            <a:r>
              <a:rPr lang="pl-PL" sz="3200" b="1" dirty="0" err="1"/>
              <a:t>Foxytech</a:t>
            </a:r>
            <a:r>
              <a:rPr lang="pl-PL" sz="3200" b="1" dirty="0"/>
              <a:t> sp. z.o.o</a:t>
            </a:r>
            <a:r>
              <a:rPr lang="pl-PL" sz="3200" b="1" dirty="0" smtClean="0"/>
              <a:t>.</a:t>
            </a:r>
          </a:p>
          <a:p>
            <a:pPr algn="ctr"/>
            <a:endParaRPr lang="pl-PL" b="1" dirty="0"/>
          </a:p>
          <a:p>
            <a:pPr algn="ctr"/>
            <a:r>
              <a:rPr lang="pl-PL" sz="2400" b="1" dirty="0"/>
              <a:t>Opracowanie</a:t>
            </a:r>
          </a:p>
          <a:p>
            <a:pPr algn="ctr"/>
            <a:r>
              <a:rPr lang="pl-PL" sz="2400" b="1" dirty="0"/>
              <a:t>Anetta </a:t>
            </a:r>
            <a:r>
              <a:rPr lang="pl-PL" sz="2400" b="1" dirty="0" err="1"/>
              <a:t>Drzeniecka-Osiadacz</a:t>
            </a:r>
            <a:r>
              <a:rPr lang="pl-PL" sz="2400" b="1" dirty="0"/>
              <a:t> i Tymoteusz Sawiński</a:t>
            </a:r>
          </a:p>
          <a:p>
            <a:pPr algn="ctr"/>
            <a:r>
              <a:rPr lang="pl-PL" sz="2400" b="1" dirty="0"/>
              <a:t>Uniwersytet Wrocławski</a:t>
            </a:r>
          </a:p>
          <a:p>
            <a:pPr algn="ctr"/>
            <a:r>
              <a:rPr lang="pl-PL" sz="2400" b="1" dirty="0"/>
              <a:t>Instytut Geografii i Rozwoju Regionalnego</a:t>
            </a:r>
          </a:p>
          <a:p>
            <a:pPr algn="ctr"/>
            <a:r>
              <a:rPr lang="pl-PL" sz="2400" b="1" dirty="0"/>
              <a:t>Zakład Klimatologii i Ochrony Atmosfery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6984410" y="6074097"/>
            <a:ext cx="500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a.grymek@foxytech.pl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5905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04" y="1817486"/>
            <a:ext cx="3498501" cy="349850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15" y="1817486"/>
            <a:ext cx="3498501" cy="3498501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637056" y="5480653"/>
            <a:ext cx="289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Laserowy czujnik PM 2.5</a:t>
            </a:r>
          </a:p>
          <a:p>
            <a:endParaRPr lang="pl-PL" sz="20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849137" y="5480653"/>
            <a:ext cx="346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Detektor jakości powietrza A8 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884458" y="6180994"/>
            <a:ext cx="448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</a:rPr>
              <a:t>www.smarthome24.pl</a:t>
            </a:r>
            <a:endParaRPr lang="pl-PL" sz="3600" b="1" dirty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07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62" y="245660"/>
            <a:ext cx="5658411" cy="631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362" y="245660"/>
            <a:ext cx="3726612" cy="149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028255" y="1903959"/>
            <a:ext cx="41625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/>
              <a:t>Serdecznie dziękuję</a:t>
            </a:r>
          </a:p>
          <a:p>
            <a:pPr algn="ctr"/>
            <a:endParaRPr lang="pl-PL" sz="5400" b="1" dirty="0"/>
          </a:p>
          <a:p>
            <a:pPr algn="ctr"/>
            <a:r>
              <a:rPr lang="pl-PL" sz="2400" b="1" dirty="0" smtClean="0">
                <a:hlinkClick r:id="rId4"/>
              </a:rPr>
              <a:t>a.grymek@foxytech.pl</a:t>
            </a:r>
            <a:endParaRPr lang="pl-PL" sz="2400" b="1" dirty="0" smtClean="0"/>
          </a:p>
          <a:p>
            <a:pPr algn="ctr"/>
            <a:r>
              <a:rPr lang="pl-PL" sz="2400" b="1" dirty="0" smtClean="0"/>
              <a:t>Tel. 605 222 177</a:t>
            </a:r>
            <a:endParaRPr lang="pl-PL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94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Podtytuł 2"/>
          <p:cNvSpPr>
            <a:spLocks noGrp="1"/>
          </p:cNvSpPr>
          <p:nvPr>
            <p:ph type="subTitle" idx="1"/>
          </p:nvPr>
        </p:nvSpPr>
        <p:spPr>
          <a:xfrm>
            <a:off x="517642" y="1605295"/>
            <a:ext cx="11223387" cy="4377041"/>
          </a:xfrm>
        </p:spPr>
        <p:txBody>
          <a:bodyPr/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pPr algn="l"/>
            <a:r>
              <a:rPr lang="pl-PL" dirty="0" smtClean="0"/>
              <a:t>     </a:t>
            </a:r>
            <a:endParaRPr lang="pl-PL" sz="1600" dirty="0"/>
          </a:p>
          <a:p>
            <a:pPr algn="l"/>
            <a:endParaRPr lang="pl-PL" dirty="0"/>
          </a:p>
        </p:txBody>
      </p:sp>
      <p:sp>
        <p:nvSpPr>
          <p:cNvPr id="10" name="Elipsa 9"/>
          <p:cNvSpPr/>
          <p:nvPr/>
        </p:nvSpPr>
        <p:spPr>
          <a:xfrm>
            <a:off x="8087101" y="4032892"/>
            <a:ext cx="1699845" cy="165295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Serwer danych</a:t>
            </a:r>
            <a:endParaRPr lang="pl-PL" sz="14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097867" y="1796826"/>
            <a:ext cx="1675533" cy="324930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chemeClr val="tx1"/>
                </a:solidFill>
              </a:rPr>
              <a:t>detektor</a:t>
            </a:r>
            <a:endParaRPr lang="pl-PL" sz="2000" dirty="0">
              <a:solidFill>
                <a:schemeClr val="tx1"/>
              </a:solidFill>
            </a:endParaRPr>
          </a:p>
          <a:p>
            <a:pPr algn="ctr"/>
            <a:r>
              <a:rPr lang="pl-PL" sz="2000" b="1" i="1" dirty="0" err="1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aiR</a:t>
            </a:r>
            <a:r>
              <a:rPr lang="pl-PL" sz="20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-Fox</a:t>
            </a:r>
            <a:endParaRPr lang="pl-PL" sz="2000" b="1" i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trzałka w prawo 11"/>
          <p:cNvSpPr/>
          <p:nvPr/>
        </p:nvSpPr>
        <p:spPr>
          <a:xfrm>
            <a:off x="1591731" y="1605295"/>
            <a:ext cx="214488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PM 2.5</a:t>
            </a:r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>
            <a:off x="1546574" y="4374737"/>
            <a:ext cx="2144889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SO2,  NO2</a:t>
            </a:r>
            <a:r>
              <a:rPr lang="pl-PL" sz="1600" dirty="0" smtClean="0"/>
              <a:t>, CO, H2S*</a:t>
            </a:r>
            <a:endParaRPr lang="pl-PL" sz="1600" dirty="0"/>
          </a:p>
        </p:txBody>
      </p:sp>
      <p:sp>
        <p:nvSpPr>
          <p:cNvPr id="14" name="Strzałka w prawo 13"/>
          <p:cNvSpPr/>
          <p:nvPr/>
        </p:nvSpPr>
        <p:spPr>
          <a:xfrm>
            <a:off x="1591731" y="2122532"/>
            <a:ext cx="2144889" cy="4846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PM 10</a:t>
            </a:r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>
            <a:off x="1591731" y="2729407"/>
            <a:ext cx="2144888" cy="48463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temperatura</a:t>
            </a:r>
            <a:endParaRPr lang="pl-PL" dirty="0"/>
          </a:p>
        </p:txBody>
      </p:sp>
      <p:sp>
        <p:nvSpPr>
          <p:cNvPr id="16" name="Strzałka w prawo 15"/>
          <p:cNvSpPr/>
          <p:nvPr/>
        </p:nvSpPr>
        <p:spPr>
          <a:xfrm>
            <a:off x="1546574" y="3297146"/>
            <a:ext cx="2144888" cy="484632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wilgotność</a:t>
            </a:r>
            <a:endParaRPr lang="pl-PL" dirty="0"/>
          </a:p>
        </p:txBody>
      </p:sp>
      <p:sp>
        <p:nvSpPr>
          <p:cNvPr id="17" name="Objaśnienie w chmurce 16"/>
          <p:cNvSpPr/>
          <p:nvPr/>
        </p:nvSpPr>
        <p:spPr>
          <a:xfrm>
            <a:off x="8087101" y="1602545"/>
            <a:ext cx="1648178" cy="1286933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tx1"/>
                </a:solidFill>
              </a:rPr>
              <a:t>Aplikacja webowa/mobilna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18" name="Strzałka w prawo 17"/>
          <p:cNvSpPr/>
          <p:nvPr/>
        </p:nvSpPr>
        <p:spPr>
          <a:xfrm>
            <a:off x="6059903" y="3179164"/>
            <a:ext cx="1364477" cy="484632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Ethernet</a:t>
            </a:r>
            <a:endParaRPr lang="pl-PL" dirty="0"/>
          </a:p>
        </p:txBody>
      </p:sp>
      <p:sp>
        <p:nvSpPr>
          <p:cNvPr id="19" name="Strzałka w prawo 18"/>
          <p:cNvSpPr/>
          <p:nvPr/>
        </p:nvSpPr>
        <p:spPr>
          <a:xfrm>
            <a:off x="6059903" y="2122532"/>
            <a:ext cx="1364474" cy="484632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 smtClean="0"/>
              <a:t>WiFi</a:t>
            </a:r>
            <a:endParaRPr lang="pl-PL" dirty="0"/>
          </a:p>
        </p:txBody>
      </p:sp>
      <p:sp>
        <p:nvSpPr>
          <p:cNvPr id="20" name="Objaśnienie ze strzałką w górę 19"/>
          <p:cNvSpPr/>
          <p:nvPr/>
        </p:nvSpPr>
        <p:spPr>
          <a:xfrm>
            <a:off x="4097868" y="5275090"/>
            <a:ext cx="1675532" cy="914400"/>
          </a:xfrm>
          <a:prstGeom prst="upArrowCallou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Zasilanie </a:t>
            </a:r>
            <a:r>
              <a:rPr lang="pl-PL" dirty="0" err="1" smtClean="0"/>
              <a:t>PoE</a:t>
            </a:r>
            <a:endParaRPr lang="pl-PL" dirty="0"/>
          </a:p>
        </p:txBody>
      </p:sp>
      <p:pic>
        <p:nvPicPr>
          <p:cNvPr id="22" name="Picture 2" descr="C:\Users\apies\Desktop\1348505111_databas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38" y="3936606"/>
            <a:ext cx="1251373" cy="125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pies\Desktop\depositphotos_113636942-stock-illustration-smartphone-icon-smartphone-icon-vect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39" y="1721123"/>
            <a:ext cx="1309511" cy="150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ięciokąt 23"/>
          <p:cNvSpPr/>
          <p:nvPr/>
        </p:nvSpPr>
        <p:spPr>
          <a:xfrm>
            <a:off x="7695848" y="3292923"/>
            <a:ext cx="1841698" cy="484632"/>
          </a:xfrm>
          <a:prstGeom prst="homePlat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/>
              <a:t>Mapy zanieczyszczeń, dane, raporty</a:t>
            </a:r>
          </a:p>
        </p:txBody>
      </p:sp>
      <p:sp>
        <p:nvSpPr>
          <p:cNvPr id="25" name="Strzałka w prawo 24"/>
          <p:cNvSpPr/>
          <p:nvPr/>
        </p:nvSpPr>
        <p:spPr>
          <a:xfrm>
            <a:off x="6059904" y="4109817"/>
            <a:ext cx="1364477" cy="484632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/>
              <a:t>GSM</a:t>
            </a:r>
            <a:endParaRPr lang="pl-PL" sz="1600" dirty="0"/>
          </a:p>
        </p:txBody>
      </p:sp>
      <p:sp>
        <p:nvSpPr>
          <p:cNvPr id="27" name="Strzałka w prawo 26"/>
          <p:cNvSpPr/>
          <p:nvPr/>
        </p:nvSpPr>
        <p:spPr>
          <a:xfrm>
            <a:off x="1546574" y="3843930"/>
            <a:ext cx="21448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ciśnienie</a:t>
            </a:r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272955" y="5732290"/>
            <a:ext cx="3418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DOSTOSOWANIE </a:t>
            </a:r>
            <a:br>
              <a:rPr lang="pl-PL" sz="2800" b="1" dirty="0" smtClean="0"/>
            </a:br>
            <a:r>
              <a:rPr lang="pl-PL" sz="2800" b="1" dirty="0" smtClean="0"/>
              <a:t>DO POTRZEB</a:t>
            </a:r>
            <a:endParaRPr lang="pl-PL" sz="2800" b="1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76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3" descr="logo_1_ko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28" y="1690942"/>
            <a:ext cx="3358159" cy="122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s2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898" y="1648097"/>
            <a:ext cx="7448601" cy="496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8464300" y="1873762"/>
            <a:ext cx="3032695" cy="118005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l-PL">
              <a:latin typeface="Arial" charset="0"/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8576272" y="1802069"/>
            <a:ext cx="28087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l-PL" altLang="pl-PL" sz="2000" b="1" dirty="0"/>
              <a:t>ul. S. Wokulskiego 11</a:t>
            </a:r>
          </a:p>
          <a:p>
            <a:pPr algn="ctr" eaLnBrk="1" hangingPunct="1"/>
            <a:r>
              <a:rPr lang="pl-PL" altLang="pl-PL" sz="2000" b="1" dirty="0"/>
              <a:t> 58-100 Świdnica</a:t>
            </a:r>
          </a:p>
          <a:p>
            <a:pPr algn="ctr" eaLnBrk="1" hangingPunct="1"/>
            <a:r>
              <a:rPr lang="pl-PL" altLang="pl-PL" sz="2000" b="1" dirty="0"/>
              <a:t>(WSSE)</a:t>
            </a:r>
          </a:p>
          <a:p>
            <a:pPr algn="ctr" eaLnBrk="1" hangingPunct="1"/>
            <a:r>
              <a:rPr lang="pl-PL" altLang="pl-PL" sz="2000" b="1" dirty="0"/>
              <a:t>tel. +74 85 83 878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53" y="2905028"/>
            <a:ext cx="2487163" cy="371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47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6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925158"/>
            <a:ext cx="4889399" cy="353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S:\DDH\HM\__MARKETING\ZDJECIA\ZDJECIA_SMT\2012 03\_DSC51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36" y="1925158"/>
            <a:ext cx="5311063" cy="353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282890" y="5677468"/>
            <a:ext cx="92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/>
              <a:t>PRODUKT POLSKI WYSOKIEJ JAKOŚCI</a:t>
            </a:r>
            <a:endParaRPr lang="pl-PL" sz="36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48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452" y="1425269"/>
            <a:ext cx="4854371" cy="543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54842" y="1490662"/>
            <a:ext cx="716507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Detektor </a:t>
            </a:r>
            <a:r>
              <a:rPr lang="pl-PL" sz="2800" dirty="0" smtClean="0"/>
              <a:t>AIR</a:t>
            </a:r>
            <a:r>
              <a:rPr lang="pl-PL" sz="2800" b="1" dirty="0" smtClean="0"/>
              <a:t>FOX</a:t>
            </a:r>
            <a:endParaRPr lang="pl-PL" sz="2800" dirty="0"/>
          </a:p>
          <a:p>
            <a:endParaRPr lang="pl-PL" dirty="0" smtClean="0"/>
          </a:p>
          <a:p>
            <a:r>
              <a:rPr lang="pl-PL" sz="2000" b="1" dirty="0" smtClean="0"/>
              <a:t>Mierzone parametry:</a:t>
            </a:r>
          </a:p>
          <a:p>
            <a:r>
              <a:rPr lang="pl-PL" sz="2000" dirty="0" smtClean="0"/>
              <a:t>- Pomiar pyłu </a:t>
            </a:r>
            <a:r>
              <a:rPr lang="pl-PL" sz="2000" dirty="0"/>
              <a:t>zawieszonego PM1.0, PM2.5, </a:t>
            </a:r>
            <a:r>
              <a:rPr lang="pl-PL" sz="2000" dirty="0" smtClean="0"/>
              <a:t>PM10: +/-</a:t>
            </a:r>
            <a:r>
              <a:rPr lang="pl-PL" sz="2000" dirty="0"/>
              <a:t>10</a:t>
            </a:r>
            <a:r>
              <a:rPr lang="pl-PL" sz="2000" dirty="0" smtClean="0"/>
              <a:t>%,</a:t>
            </a:r>
            <a:endParaRPr lang="pl-PL" sz="2000" dirty="0"/>
          </a:p>
          <a:p>
            <a:r>
              <a:rPr lang="pl-PL" sz="2000" dirty="0" smtClean="0"/>
              <a:t>- Pomiar temperatury: +/-</a:t>
            </a:r>
            <a:r>
              <a:rPr lang="pl-PL" sz="2000" dirty="0"/>
              <a:t>2</a:t>
            </a:r>
            <a:r>
              <a:rPr lang="pl-PL" sz="2000" dirty="0" smtClean="0"/>
              <a:t>%,</a:t>
            </a:r>
            <a:endParaRPr lang="pl-PL" sz="2000" dirty="0"/>
          </a:p>
          <a:p>
            <a:r>
              <a:rPr lang="pl-PL" sz="2000" dirty="0"/>
              <a:t>- </a:t>
            </a:r>
            <a:r>
              <a:rPr lang="pl-PL" sz="2000" dirty="0" smtClean="0"/>
              <a:t>Pomiar wilgotności powietrza: +/-</a:t>
            </a:r>
            <a:r>
              <a:rPr lang="pl-PL" sz="2000" dirty="0"/>
              <a:t>1</a:t>
            </a:r>
            <a:r>
              <a:rPr lang="pl-PL" sz="2000" dirty="0" smtClean="0"/>
              <a:t>%,</a:t>
            </a:r>
            <a:endParaRPr lang="pl-PL" sz="2000" dirty="0"/>
          </a:p>
          <a:p>
            <a:r>
              <a:rPr lang="pl-PL" sz="2000" dirty="0" smtClean="0"/>
              <a:t>- Pomiar ciśnienia atmosferycznego: +/-</a:t>
            </a:r>
            <a:r>
              <a:rPr lang="pl-PL" sz="2000" dirty="0"/>
              <a:t>1</a:t>
            </a:r>
            <a:r>
              <a:rPr lang="pl-PL" sz="2000" dirty="0" smtClean="0"/>
              <a:t>%.</a:t>
            </a:r>
          </a:p>
          <a:p>
            <a:endParaRPr lang="pl-PL" sz="2000" b="1" dirty="0" smtClean="0"/>
          </a:p>
          <a:p>
            <a:r>
              <a:rPr lang="pl-PL" sz="2000" b="1" dirty="0" smtClean="0"/>
              <a:t>Pozostałe dane techniczne:</a:t>
            </a:r>
            <a:endParaRPr lang="pl-PL" sz="2000" b="1" dirty="0"/>
          </a:p>
          <a:p>
            <a:r>
              <a:rPr lang="pl-PL" sz="2000" dirty="0" smtClean="0"/>
              <a:t>- </a:t>
            </a:r>
            <a:r>
              <a:rPr lang="pl-PL" sz="2000" dirty="0"/>
              <a:t>Integracja z usługą sieciową </a:t>
            </a:r>
            <a:r>
              <a:rPr lang="pl-PL" sz="2000" dirty="0" smtClean="0"/>
              <a:t>AIR</a:t>
            </a:r>
            <a:r>
              <a:rPr lang="pl-PL" sz="2000" b="1" dirty="0" smtClean="0"/>
              <a:t>FOX</a:t>
            </a:r>
            <a:r>
              <a:rPr lang="pl-PL" sz="2000" dirty="0" smtClean="0"/>
              <a:t>.</a:t>
            </a:r>
            <a:r>
              <a:rPr lang="pl-PL" sz="2000" dirty="0"/>
              <a:t> </a:t>
            </a:r>
          </a:p>
          <a:p>
            <a:r>
              <a:rPr lang="pl-PL" sz="2000" dirty="0" smtClean="0"/>
              <a:t>- Możliwość </a:t>
            </a:r>
            <a:r>
              <a:rPr lang="pl-PL" sz="2000" dirty="0" err="1"/>
              <a:t>przesyłu</a:t>
            </a:r>
            <a:r>
              <a:rPr lang="pl-PL" sz="2000" dirty="0"/>
              <a:t> danych przez </a:t>
            </a:r>
            <a:r>
              <a:rPr lang="pl-PL" sz="2000" dirty="0" smtClean="0"/>
              <a:t>Wi-Fi,</a:t>
            </a:r>
          </a:p>
          <a:p>
            <a:r>
              <a:rPr lang="pl-PL" sz="2000" dirty="0" smtClean="0"/>
              <a:t>- </a:t>
            </a:r>
            <a:r>
              <a:rPr lang="pl-PL" sz="2000" dirty="0"/>
              <a:t>Możliwość </a:t>
            </a:r>
            <a:r>
              <a:rPr lang="pl-PL" sz="2000" dirty="0" err="1"/>
              <a:t>przesyłu</a:t>
            </a:r>
            <a:r>
              <a:rPr lang="pl-PL" sz="2000" dirty="0"/>
              <a:t> danych przez </a:t>
            </a:r>
            <a:r>
              <a:rPr lang="pl-PL" sz="2000" dirty="0" smtClean="0"/>
              <a:t>ETHERNET,</a:t>
            </a:r>
            <a:endParaRPr lang="pl-PL" sz="2000" dirty="0"/>
          </a:p>
          <a:p>
            <a:r>
              <a:rPr lang="pl-PL" sz="2000" dirty="0"/>
              <a:t>- Zasilanie </a:t>
            </a:r>
            <a:r>
              <a:rPr lang="pl-PL" sz="2000" dirty="0" err="1"/>
              <a:t>PoE</a:t>
            </a:r>
            <a:r>
              <a:rPr lang="pl-PL" sz="2000" dirty="0"/>
              <a:t> </a:t>
            </a:r>
            <a:r>
              <a:rPr lang="pl-PL" sz="2000" dirty="0" smtClean="0"/>
              <a:t>48V przystosowane </a:t>
            </a:r>
            <a:r>
              <a:rPr lang="pl-PL" sz="2000" dirty="0"/>
              <a:t>do długich linii </a:t>
            </a:r>
            <a:r>
              <a:rPr lang="pl-PL" sz="2000" dirty="0" smtClean="0"/>
              <a:t>zasilających,</a:t>
            </a:r>
            <a:endParaRPr lang="pl-PL" sz="2000" dirty="0"/>
          </a:p>
          <a:p>
            <a:r>
              <a:rPr lang="pl-PL" sz="2000" dirty="0"/>
              <a:t>- Odporność na warunki </a:t>
            </a:r>
            <a:r>
              <a:rPr lang="pl-PL" sz="2000" dirty="0" smtClean="0"/>
              <a:t>pogodowe,</a:t>
            </a:r>
            <a:endParaRPr lang="pl-PL" sz="2000" dirty="0"/>
          </a:p>
          <a:p>
            <a:r>
              <a:rPr lang="pl-PL" sz="2000" dirty="0"/>
              <a:t>- Temperatura </a:t>
            </a:r>
            <a:r>
              <a:rPr lang="pl-PL" sz="2000" dirty="0" smtClean="0"/>
              <a:t>pracy od </a:t>
            </a:r>
            <a:r>
              <a:rPr lang="pl-PL" sz="2000" dirty="0"/>
              <a:t>-20C do +</a:t>
            </a:r>
            <a:r>
              <a:rPr lang="pl-PL" sz="2000" dirty="0" smtClean="0"/>
              <a:t>50C.</a:t>
            </a:r>
            <a:endParaRPr lang="pl-PL" sz="2000" dirty="0"/>
          </a:p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90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343593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338" name="Picture 2" descr="Smog Mapa Interaktyw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49" y="3828197"/>
            <a:ext cx="2886502" cy="288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grym\Desktop\FOXYTECH AG\AIR-FOX\Prezentacja\strona z pomiare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257" y="1546734"/>
            <a:ext cx="2924606" cy="172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grym\Desktop\FOXYTECH AG\AIR-FOX\Prezentacja\Screenshot_2018-01-09-11-49-46-515_com.dasl.foxytech.airfo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257" y="4152332"/>
            <a:ext cx="1278198" cy="227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chemat blokowy: proces uprzednio zdefiniowany 1"/>
          <p:cNvSpPr/>
          <p:nvPr/>
        </p:nvSpPr>
        <p:spPr>
          <a:xfrm>
            <a:off x="1146412" y="1910687"/>
            <a:ext cx="2279176" cy="996286"/>
          </a:xfrm>
          <a:prstGeom prst="flowChartPredefined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tx1"/>
                </a:solidFill>
              </a:rPr>
              <a:t>SERWERY INNYCH DOSTAWCÓW DANYCH</a:t>
            </a:r>
            <a:endParaRPr lang="pl-PL" sz="1600" b="1" dirty="0">
              <a:solidFill>
                <a:schemeClr val="tx1"/>
              </a:solidFill>
            </a:endParaRPr>
          </a:p>
        </p:txBody>
      </p:sp>
      <p:sp>
        <p:nvSpPr>
          <p:cNvPr id="3" name="Schemat blokowy: dysk magnetyczny 2"/>
          <p:cNvSpPr/>
          <p:nvPr/>
        </p:nvSpPr>
        <p:spPr>
          <a:xfrm>
            <a:off x="5105754" y="3057100"/>
            <a:ext cx="2047164" cy="203351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chemeClr val="tx1"/>
                </a:solidFill>
              </a:rPr>
              <a:t>SERWER</a:t>
            </a:r>
            <a:r>
              <a:rPr lang="pl-PL" dirty="0" smtClean="0"/>
              <a:t> </a:t>
            </a:r>
            <a:r>
              <a:rPr lang="pl-PL" b="1" dirty="0" smtClean="0">
                <a:solidFill>
                  <a:schemeClr val="tx1"/>
                </a:solidFill>
              </a:rPr>
              <a:t>FOXYTECH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16" name="Strzałka w dół 15"/>
          <p:cNvSpPr/>
          <p:nvPr/>
        </p:nvSpPr>
        <p:spPr>
          <a:xfrm>
            <a:off x="2088107" y="3057099"/>
            <a:ext cx="300251" cy="873456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>
              <a:rot lat="1080000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 wygięta w górę 17"/>
          <p:cNvSpPr/>
          <p:nvPr/>
        </p:nvSpPr>
        <p:spPr>
          <a:xfrm>
            <a:off x="3729250" y="5343099"/>
            <a:ext cx="2043752" cy="573206"/>
          </a:xfrm>
          <a:prstGeom prst="bentUp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Strzałka w lewo i w górę 19"/>
          <p:cNvSpPr/>
          <p:nvPr/>
        </p:nvSpPr>
        <p:spPr>
          <a:xfrm>
            <a:off x="6356791" y="5343099"/>
            <a:ext cx="2339102" cy="620974"/>
          </a:xfrm>
          <a:prstGeom prst="leftUp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 w lewo i w górę 22"/>
          <p:cNvSpPr/>
          <p:nvPr/>
        </p:nvSpPr>
        <p:spPr>
          <a:xfrm>
            <a:off x="6356792" y="2098342"/>
            <a:ext cx="2339101" cy="620974"/>
          </a:xfrm>
          <a:prstGeom prst="leftUp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scene3d>
            <a:camera prst="orthographicFront">
              <a:rot lat="1080000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lewo i w górę 23"/>
          <p:cNvSpPr/>
          <p:nvPr/>
        </p:nvSpPr>
        <p:spPr>
          <a:xfrm>
            <a:off x="3581576" y="2098343"/>
            <a:ext cx="2339101" cy="620974"/>
          </a:xfrm>
          <a:prstGeom prst="leftUp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/>
          <p:cNvSpPr txBox="1"/>
          <p:nvPr/>
        </p:nvSpPr>
        <p:spPr>
          <a:xfrm>
            <a:off x="624361" y="3386024"/>
            <a:ext cx="2129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/>
              <a:t>DANE</a:t>
            </a:r>
            <a:endParaRPr lang="pl-PL" sz="1600" b="1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3619681" y="5977722"/>
            <a:ext cx="2276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/>
              <a:t>DANE Z DETEKTORÓW AIRFOX</a:t>
            </a:r>
            <a:endParaRPr lang="pl-PL" sz="1600" b="1" dirty="0"/>
          </a:p>
        </p:txBody>
      </p:sp>
      <p:sp>
        <p:nvSpPr>
          <p:cNvPr id="28" name="pole tekstowe 27"/>
          <p:cNvSpPr txBox="1"/>
          <p:nvPr/>
        </p:nvSpPr>
        <p:spPr>
          <a:xfrm>
            <a:off x="4409718" y="2265205"/>
            <a:ext cx="696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DANE</a:t>
            </a:r>
            <a:endParaRPr lang="pl-PL" sz="1600" b="1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7178324" y="2265205"/>
            <a:ext cx="696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DANE</a:t>
            </a:r>
            <a:endParaRPr lang="pl-PL" sz="1600" b="1" dirty="0"/>
          </a:p>
        </p:txBody>
      </p:sp>
      <p:sp>
        <p:nvSpPr>
          <p:cNvPr id="30" name="pole tekstowe 29"/>
          <p:cNvSpPr txBox="1"/>
          <p:nvPr/>
        </p:nvSpPr>
        <p:spPr>
          <a:xfrm>
            <a:off x="7188743" y="5871630"/>
            <a:ext cx="696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DANE</a:t>
            </a:r>
            <a:endParaRPr lang="pl-PL" sz="1600" b="1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4208980" y="1910687"/>
            <a:ext cx="1127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ZAPYTANIE</a:t>
            </a:r>
            <a:endParaRPr lang="pl-PL" sz="1600" b="1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6973113" y="1893810"/>
            <a:ext cx="1127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ZAPYTANIE</a:t>
            </a:r>
            <a:endParaRPr lang="pl-PL" sz="1600" b="1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6962694" y="5460425"/>
            <a:ext cx="1127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ZAPYTANIE</a:t>
            </a:r>
            <a:endParaRPr lang="pl-PL" sz="1600" b="1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8914257" y="3351846"/>
            <a:ext cx="292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APLIKACJA INTERNETOWA</a:t>
            </a:r>
            <a:endParaRPr lang="pl-PL" b="1" dirty="0"/>
          </a:p>
        </p:txBody>
      </p:sp>
      <p:sp>
        <p:nvSpPr>
          <p:cNvPr id="14336" name="pole tekstowe 14335"/>
          <p:cNvSpPr txBox="1"/>
          <p:nvPr/>
        </p:nvSpPr>
        <p:spPr>
          <a:xfrm>
            <a:off x="10015034" y="4948282"/>
            <a:ext cx="1462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APLIKACJA</a:t>
            </a:r>
          </a:p>
          <a:p>
            <a:pPr algn="ctr"/>
            <a:r>
              <a:rPr lang="pl-PL" b="1" dirty="0" smtClean="0"/>
              <a:t>MOBILNA</a:t>
            </a:r>
            <a:endParaRPr lang="pl-PL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904950" y="1456257"/>
            <a:ext cx="444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SCHEMAT DZIAŁANIA SYSTEMU</a:t>
            </a:r>
            <a:endParaRPr lang="pl-PL" b="1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58" y="5380219"/>
            <a:ext cx="730107" cy="81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5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3" grpId="0" animBg="1"/>
      <p:bldP spid="24" grpId="0" animBg="1"/>
      <p:bldP spid="22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25" grpId="0"/>
      <p:bldP spid="143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99" name="Picture 3" descr="C:\Users\agrym\Desktop\FOXYTECH AG\AIR-FOX\Prezentacja\strona startow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802210"/>
            <a:ext cx="7920000" cy="467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9071949" y="3785065"/>
            <a:ext cx="254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Aplikacja internetowa</a:t>
            </a:r>
          </a:p>
          <a:p>
            <a:r>
              <a:rPr lang="pl-PL" sz="2000" b="1" dirty="0" smtClean="0"/>
              <a:t>MAPA</a:t>
            </a:r>
            <a:endParaRPr lang="pl-PL" sz="20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8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oliniowy 4"/>
          <p:cNvCxnSpPr/>
          <p:nvPr/>
        </p:nvCxnSpPr>
        <p:spPr>
          <a:xfrm flipV="1">
            <a:off x="638174" y="1443037"/>
            <a:ext cx="10982325" cy="476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5" y="204715"/>
            <a:ext cx="2131724" cy="87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5601802" y="437437"/>
            <a:ext cx="6018697" cy="1005600"/>
          </a:xfrm>
        </p:spPr>
        <p:txBody>
          <a:bodyPr>
            <a:normAutofit/>
          </a:bodyPr>
          <a:lstStyle/>
          <a:p>
            <a:pPr algn="r"/>
            <a: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  <a:t/>
            </a:r>
            <a:br>
              <a:rPr lang="pl-PL" sz="3200" b="1" i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pl-PL" sz="2000" i="1" dirty="0" smtClean="0">
                <a:latin typeface="+mn-lt"/>
                <a:ea typeface="Verdana" pitchFamily="34" charset="0"/>
                <a:cs typeface="Verdana" pitchFamily="34" charset="0"/>
              </a:rPr>
              <a:t>rozproszony pomiar zanieczyszczeń</a:t>
            </a:r>
            <a:endParaRPr lang="pl-PL" sz="2000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9280362" y="3864480"/>
            <a:ext cx="2548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Aplikacja internetowa</a:t>
            </a:r>
          </a:p>
          <a:p>
            <a:r>
              <a:rPr lang="pl-PL" sz="2000" b="1" dirty="0" smtClean="0"/>
              <a:t>Mapa z pomiarem</a:t>
            </a:r>
            <a:endParaRPr lang="pl-PL" sz="2000" b="1" dirty="0"/>
          </a:p>
        </p:txBody>
      </p:sp>
      <p:pic>
        <p:nvPicPr>
          <p:cNvPr id="1026" name="Picture 2" descr="C:\Users\agrym\Desktop\FOXYTECH AG\AIR-FOX\Prezentacja\mapa zbliżeni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916223"/>
            <a:ext cx="8592764" cy="46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8" y="245660"/>
            <a:ext cx="2576116" cy="89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xytech_szablon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oxytech" id="{5A5C6122-FFF0-4214-99DE-F56B37B9C259}" vid="{D38AA96C-06A9-4D49-BDD4-5406DF8EB12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oxytech_szablon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oxytech" id="{5A5C6122-FFF0-4214-99DE-F56B37B9C259}" vid="{D38AA96C-06A9-4D49-BDD4-5406DF8EB12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Foxytech_szablon</Template>
  <TotalTime>3642</TotalTime>
  <Words>370</Words>
  <Application>Microsoft Office PowerPoint</Application>
  <PresentationFormat>Niestandardowy</PresentationFormat>
  <Paragraphs>164</Paragraphs>
  <Slides>27</Slides>
  <Notes>25</Notes>
  <HiddenSlides>0</HiddenSlides>
  <MMClips>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27</vt:i4>
      </vt:variant>
    </vt:vector>
  </HeadingPairs>
  <TitlesOfParts>
    <vt:vector size="30" baseType="lpstr">
      <vt:lpstr>Foxytech_szablon</vt:lpstr>
      <vt:lpstr>Projekt niestandardowy</vt:lpstr>
      <vt:lpstr>1_Foxytech_szablon</vt:lpstr>
      <vt:lpstr>Prezentacja programu PowerPoint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 rozproszony pomiar zanieczyszczeń</vt:lpstr>
      <vt:lpstr>Prezentacja programu PowerPoint</vt:lpstr>
    </vt:vector>
  </TitlesOfParts>
  <Company>Unknown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apies</dc:creator>
  <cp:lastModifiedBy>admin</cp:lastModifiedBy>
  <cp:revision>298</cp:revision>
  <cp:lastPrinted>2017-07-25T10:05:31Z</cp:lastPrinted>
  <dcterms:created xsi:type="dcterms:W3CDTF">2014-04-28T12:13:48Z</dcterms:created>
  <dcterms:modified xsi:type="dcterms:W3CDTF">2019-09-20T07:51:08Z</dcterms:modified>
</cp:coreProperties>
</file>